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1779B-1B6A-4713-8A27-6218B85C1851}" v="2" dt="2024-11-19T09:41:33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8F74B-1F3F-4647-8CF1-3AC7E243A83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0C5736-09BD-4234-BB77-C826DE3D3050}">
      <dgm:prSet/>
      <dgm:spPr/>
      <dgm:t>
        <a:bodyPr/>
        <a:lstStyle/>
        <a:p>
          <a:r>
            <a:rPr lang="en-GB"/>
            <a:t>Essential Requirements</a:t>
          </a:r>
          <a:endParaRPr lang="en-US"/>
        </a:p>
      </dgm:t>
    </dgm:pt>
    <dgm:pt modelId="{59C68149-4ED6-4169-BBAF-F75BFE4BABDA}" type="parTrans" cxnId="{7B7254B6-7ABE-4141-9485-8E7DC18FA781}">
      <dgm:prSet/>
      <dgm:spPr/>
      <dgm:t>
        <a:bodyPr/>
        <a:lstStyle/>
        <a:p>
          <a:endParaRPr lang="en-US"/>
        </a:p>
      </dgm:t>
    </dgm:pt>
    <dgm:pt modelId="{846F227A-69D9-4D98-9807-14041A5EB8F6}" type="sibTrans" cxnId="{7B7254B6-7ABE-4141-9485-8E7DC18FA781}">
      <dgm:prSet/>
      <dgm:spPr/>
      <dgm:t>
        <a:bodyPr/>
        <a:lstStyle/>
        <a:p>
          <a:endParaRPr lang="en-US"/>
        </a:p>
      </dgm:t>
    </dgm:pt>
    <dgm:pt modelId="{8D29BCBE-3C4D-4726-994E-484B440C3BFD}">
      <dgm:prSet/>
      <dgm:spPr/>
      <dgm:t>
        <a:bodyPr/>
        <a:lstStyle/>
        <a:p>
          <a:r>
            <a:rPr lang="en-GB"/>
            <a:t>Individualised Care</a:t>
          </a:r>
          <a:endParaRPr lang="en-US"/>
        </a:p>
      </dgm:t>
    </dgm:pt>
    <dgm:pt modelId="{79E99935-DE34-44FB-80A5-6E6C9EC0B393}" type="parTrans" cxnId="{67332B8F-4C5F-4F7A-8866-32A74188B45B}">
      <dgm:prSet/>
      <dgm:spPr/>
      <dgm:t>
        <a:bodyPr/>
        <a:lstStyle/>
        <a:p>
          <a:endParaRPr lang="en-US"/>
        </a:p>
      </dgm:t>
    </dgm:pt>
    <dgm:pt modelId="{9EF651FA-E3DF-43D8-A497-7A1D11D42354}" type="sibTrans" cxnId="{67332B8F-4C5F-4F7A-8866-32A74188B45B}">
      <dgm:prSet/>
      <dgm:spPr/>
      <dgm:t>
        <a:bodyPr/>
        <a:lstStyle/>
        <a:p>
          <a:endParaRPr lang="en-US"/>
        </a:p>
      </dgm:t>
    </dgm:pt>
    <dgm:pt modelId="{EE304A35-4575-4967-A472-678E9766B548}">
      <dgm:prSet/>
      <dgm:spPr/>
      <dgm:t>
        <a:bodyPr/>
        <a:lstStyle/>
        <a:p>
          <a:r>
            <a:rPr lang="en-GB"/>
            <a:t>Time Management</a:t>
          </a:r>
          <a:endParaRPr lang="en-US"/>
        </a:p>
      </dgm:t>
    </dgm:pt>
    <dgm:pt modelId="{AAF3AEE8-4149-4992-A843-665CA6B4E95A}" type="parTrans" cxnId="{7F86A024-0250-4A86-A6C1-82940862AEE3}">
      <dgm:prSet/>
      <dgm:spPr/>
      <dgm:t>
        <a:bodyPr/>
        <a:lstStyle/>
        <a:p>
          <a:endParaRPr lang="en-US"/>
        </a:p>
      </dgm:t>
    </dgm:pt>
    <dgm:pt modelId="{B78878FC-AE08-4F91-B006-F61119FFD72F}" type="sibTrans" cxnId="{7F86A024-0250-4A86-A6C1-82940862AEE3}">
      <dgm:prSet/>
      <dgm:spPr/>
      <dgm:t>
        <a:bodyPr/>
        <a:lstStyle/>
        <a:p>
          <a:endParaRPr lang="en-US"/>
        </a:p>
      </dgm:t>
    </dgm:pt>
    <dgm:pt modelId="{23244C5B-5BB5-4054-851C-1EC1E4774CE4}">
      <dgm:prSet/>
      <dgm:spPr/>
      <dgm:t>
        <a:bodyPr/>
        <a:lstStyle/>
        <a:p>
          <a:r>
            <a:rPr lang="en-GB" dirty="0"/>
            <a:t>Expectations Vs Reality</a:t>
          </a:r>
          <a:endParaRPr lang="en-US" dirty="0"/>
        </a:p>
      </dgm:t>
    </dgm:pt>
    <dgm:pt modelId="{77CC6032-689A-4C7E-A96F-621FCA66F1AC}" type="parTrans" cxnId="{9E7929B1-190F-4992-AF60-EFE730D87494}">
      <dgm:prSet/>
      <dgm:spPr/>
      <dgm:t>
        <a:bodyPr/>
        <a:lstStyle/>
        <a:p>
          <a:endParaRPr lang="en-US"/>
        </a:p>
      </dgm:t>
    </dgm:pt>
    <dgm:pt modelId="{A1931ED4-9AC0-4373-B503-A0EB598E5F76}" type="sibTrans" cxnId="{9E7929B1-190F-4992-AF60-EFE730D87494}">
      <dgm:prSet/>
      <dgm:spPr/>
      <dgm:t>
        <a:bodyPr/>
        <a:lstStyle/>
        <a:p>
          <a:endParaRPr lang="en-US"/>
        </a:p>
      </dgm:t>
    </dgm:pt>
    <dgm:pt modelId="{302EF6FA-262A-49E3-9CDC-E8E83D69D626}">
      <dgm:prSet/>
      <dgm:spPr/>
      <dgm:t>
        <a:bodyPr/>
        <a:lstStyle/>
        <a:p>
          <a:r>
            <a:rPr lang="en-GB" dirty="0"/>
            <a:t>Hidden Extras</a:t>
          </a:r>
          <a:endParaRPr lang="en-US" dirty="0"/>
        </a:p>
      </dgm:t>
    </dgm:pt>
    <dgm:pt modelId="{CAD2AAE1-C929-400A-8FDC-6ECF50493E5F}" type="parTrans" cxnId="{C8830D20-513E-4345-8D7E-4F638E8C2B45}">
      <dgm:prSet/>
      <dgm:spPr/>
      <dgm:t>
        <a:bodyPr/>
        <a:lstStyle/>
        <a:p>
          <a:endParaRPr lang="en-US"/>
        </a:p>
      </dgm:t>
    </dgm:pt>
    <dgm:pt modelId="{0BAA47E9-DF23-4780-AA2D-38FE2F240649}" type="sibTrans" cxnId="{C8830D20-513E-4345-8D7E-4F638E8C2B45}">
      <dgm:prSet/>
      <dgm:spPr/>
      <dgm:t>
        <a:bodyPr/>
        <a:lstStyle/>
        <a:p>
          <a:endParaRPr lang="en-US"/>
        </a:p>
      </dgm:t>
    </dgm:pt>
    <dgm:pt modelId="{D1252AE0-ADF1-4F57-A774-AE2A4DB9AF57}">
      <dgm:prSet/>
      <dgm:spPr/>
      <dgm:t>
        <a:bodyPr/>
        <a:lstStyle/>
        <a:p>
          <a:r>
            <a:rPr lang="en-US" dirty="0"/>
            <a:t>What to expect from US!</a:t>
          </a:r>
        </a:p>
      </dgm:t>
    </dgm:pt>
    <dgm:pt modelId="{D7193834-C48C-422F-865E-0CBB17B9E241}" type="parTrans" cxnId="{30780396-6A1C-400B-AFD0-6B233AC18174}">
      <dgm:prSet/>
      <dgm:spPr/>
      <dgm:t>
        <a:bodyPr/>
        <a:lstStyle/>
        <a:p>
          <a:endParaRPr lang="en-GB"/>
        </a:p>
      </dgm:t>
    </dgm:pt>
    <dgm:pt modelId="{017DB3B3-BB1A-4391-9FAB-BED067A2C59A}" type="sibTrans" cxnId="{30780396-6A1C-400B-AFD0-6B233AC18174}">
      <dgm:prSet/>
      <dgm:spPr/>
      <dgm:t>
        <a:bodyPr/>
        <a:lstStyle/>
        <a:p>
          <a:endParaRPr lang="en-GB"/>
        </a:p>
      </dgm:t>
    </dgm:pt>
    <dgm:pt modelId="{3D271A2B-4D1A-4D14-93C2-69434D154A3C}" type="pres">
      <dgm:prSet presAssocID="{38E8F74B-1F3F-4647-8CF1-3AC7E243A83A}" presName="linear" presStyleCnt="0">
        <dgm:presLayoutVars>
          <dgm:dir/>
          <dgm:animLvl val="lvl"/>
          <dgm:resizeHandles val="exact"/>
        </dgm:presLayoutVars>
      </dgm:prSet>
      <dgm:spPr/>
    </dgm:pt>
    <dgm:pt modelId="{6E571F59-9C5B-4174-96AE-C79071BD5314}" type="pres">
      <dgm:prSet presAssocID="{CD0C5736-09BD-4234-BB77-C826DE3D3050}" presName="parentLin" presStyleCnt="0"/>
      <dgm:spPr/>
    </dgm:pt>
    <dgm:pt modelId="{0858F326-BB59-4613-BCBD-777840626DBC}" type="pres">
      <dgm:prSet presAssocID="{CD0C5736-09BD-4234-BB77-C826DE3D3050}" presName="parentLeftMargin" presStyleLbl="node1" presStyleIdx="0" presStyleCnt="6"/>
      <dgm:spPr/>
    </dgm:pt>
    <dgm:pt modelId="{C53A097B-D48B-48C1-ADD2-C0E1030AC72A}" type="pres">
      <dgm:prSet presAssocID="{CD0C5736-09BD-4234-BB77-C826DE3D305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AC70DEB-3774-4EF5-A4EE-FC1FB6F0FF7E}" type="pres">
      <dgm:prSet presAssocID="{CD0C5736-09BD-4234-BB77-C826DE3D3050}" presName="negativeSpace" presStyleCnt="0"/>
      <dgm:spPr/>
    </dgm:pt>
    <dgm:pt modelId="{DC6E4E9F-6992-40F9-83BD-014BE9A96FCA}" type="pres">
      <dgm:prSet presAssocID="{CD0C5736-09BD-4234-BB77-C826DE3D3050}" presName="childText" presStyleLbl="conFgAcc1" presStyleIdx="0" presStyleCnt="6">
        <dgm:presLayoutVars>
          <dgm:bulletEnabled val="1"/>
        </dgm:presLayoutVars>
      </dgm:prSet>
      <dgm:spPr/>
    </dgm:pt>
    <dgm:pt modelId="{87B95465-2A50-4B73-9048-B379E1354AB0}" type="pres">
      <dgm:prSet presAssocID="{846F227A-69D9-4D98-9807-14041A5EB8F6}" presName="spaceBetweenRectangles" presStyleCnt="0"/>
      <dgm:spPr/>
    </dgm:pt>
    <dgm:pt modelId="{194D76CA-CF44-4F83-944F-37C1E3A0F601}" type="pres">
      <dgm:prSet presAssocID="{8D29BCBE-3C4D-4726-994E-484B440C3BFD}" presName="parentLin" presStyleCnt="0"/>
      <dgm:spPr/>
    </dgm:pt>
    <dgm:pt modelId="{CC7BB883-8B1B-40FE-B88D-FAEE7AAC0DB0}" type="pres">
      <dgm:prSet presAssocID="{8D29BCBE-3C4D-4726-994E-484B440C3BFD}" presName="parentLeftMargin" presStyleLbl="node1" presStyleIdx="0" presStyleCnt="6"/>
      <dgm:spPr/>
    </dgm:pt>
    <dgm:pt modelId="{63A67D47-7738-42DD-B03A-E2A1FD71BCF0}" type="pres">
      <dgm:prSet presAssocID="{8D29BCBE-3C4D-4726-994E-484B440C3BF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0EB7A5E-35B5-4D2E-85B8-D0821D112E08}" type="pres">
      <dgm:prSet presAssocID="{8D29BCBE-3C4D-4726-994E-484B440C3BFD}" presName="negativeSpace" presStyleCnt="0"/>
      <dgm:spPr/>
    </dgm:pt>
    <dgm:pt modelId="{584CB695-4A7F-45DC-AF7D-12C7084EE0BB}" type="pres">
      <dgm:prSet presAssocID="{8D29BCBE-3C4D-4726-994E-484B440C3BFD}" presName="childText" presStyleLbl="conFgAcc1" presStyleIdx="1" presStyleCnt="6">
        <dgm:presLayoutVars>
          <dgm:bulletEnabled val="1"/>
        </dgm:presLayoutVars>
      </dgm:prSet>
      <dgm:spPr/>
    </dgm:pt>
    <dgm:pt modelId="{1E2C3560-10F8-4242-812A-ABF852831E71}" type="pres">
      <dgm:prSet presAssocID="{9EF651FA-E3DF-43D8-A497-7A1D11D42354}" presName="spaceBetweenRectangles" presStyleCnt="0"/>
      <dgm:spPr/>
    </dgm:pt>
    <dgm:pt modelId="{DDEB9B8E-76E8-406C-AE9E-BE411670BF4A}" type="pres">
      <dgm:prSet presAssocID="{EE304A35-4575-4967-A472-678E9766B548}" presName="parentLin" presStyleCnt="0"/>
      <dgm:spPr/>
    </dgm:pt>
    <dgm:pt modelId="{2454998F-2D8E-4350-92C0-7FC8DD9291BF}" type="pres">
      <dgm:prSet presAssocID="{EE304A35-4575-4967-A472-678E9766B548}" presName="parentLeftMargin" presStyleLbl="node1" presStyleIdx="1" presStyleCnt="6"/>
      <dgm:spPr/>
    </dgm:pt>
    <dgm:pt modelId="{5C0BACB0-5FD4-4C30-9672-D6201E9A4B67}" type="pres">
      <dgm:prSet presAssocID="{EE304A35-4575-4967-A472-678E9766B54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80709E1-D005-463E-B75E-86A2C3AC18D8}" type="pres">
      <dgm:prSet presAssocID="{EE304A35-4575-4967-A472-678E9766B548}" presName="negativeSpace" presStyleCnt="0"/>
      <dgm:spPr/>
    </dgm:pt>
    <dgm:pt modelId="{22858A06-83BA-4861-8596-59F31C2BA90F}" type="pres">
      <dgm:prSet presAssocID="{EE304A35-4575-4967-A472-678E9766B548}" presName="childText" presStyleLbl="conFgAcc1" presStyleIdx="2" presStyleCnt="6">
        <dgm:presLayoutVars>
          <dgm:bulletEnabled val="1"/>
        </dgm:presLayoutVars>
      </dgm:prSet>
      <dgm:spPr/>
    </dgm:pt>
    <dgm:pt modelId="{E5D16342-424D-41A7-8A77-F38C5E83B1EB}" type="pres">
      <dgm:prSet presAssocID="{B78878FC-AE08-4F91-B006-F61119FFD72F}" presName="spaceBetweenRectangles" presStyleCnt="0"/>
      <dgm:spPr/>
    </dgm:pt>
    <dgm:pt modelId="{EB7F5DC2-7F5F-4995-8839-832CE95CEDC7}" type="pres">
      <dgm:prSet presAssocID="{302EF6FA-262A-49E3-9CDC-E8E83D69D626}" presName="parentLin" presStyleCnt="0"/>
      <dgm:spPr/>
    </dgm:pt>
    <dgm:pt modelId="{531E78BE-395F-41D8-9E3C-A1D006936861}" type="pres">
      <dgm:prSet presAssocID="{302EF6FA-262A-49E3-9CDC-E8E83D69D626}" presName="parentLeftMargin" presStyleLbl="node1" presStyleIdx="2" presStyleCnt="6"/>
      <dgm:spPr/>
    </dgm:pt>
    <dgm:pt modelId="{030AC49B-4513-4D02-8AF3-AACC7128BFB9}" type="pres">
      <dgm:prSet presAssocID="{302EF6FA-262A-49E3-9CDC-E8E83D69D62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F592DBF-BB9A-45B9-9D1A-E299436B32D2}" type="pres">
      <dgm:prSet presAssocID="{302EF6FA-262A-49E3-9CDC-E8E83D69D626}" presName="negativeSpace" presStyleCnt="0"/>
      <dgm:spPr/>
    </dgm:pt>
    <dgm:pt modelId="{F5E5222B-3801-4212-81A8-1070F546FB13}" type="pres">
      <dgm:prSet presAssocID="{302EF6FA-262A-49E3-9CDC-E8E83D69D626}" presName="childText" presStyleLbl="conFgAcc1" presStyleIdx="3" presStyleCnt="6">
        <dgm:presLayoutVars>
          <dgm:bulletEnabled val="1"/>
        </dgm:presLayoutVars>
      </dgm:prSet>
      <dgm:spPr/>
    </dgm:pt>
    <dgm:pt modelId="{66FC85AE-7864-41A9-A102-E0C13BDC2FAA}" type="pres">
      <dgm:prSet presAssocID="{0BAA47E9-DF23-4780-AA2D-38FE2F240649}" presName="spaceBetweenRectangles" presStyleCnt="0"/>
      <dgm:spPr/>
    </dgm:pt>
    <dgm:pt modelId="{90E96F9D-CF48-42DF-A265-5317857FC2CB}" type="pres">
      <dgm:prSet presAssocID="{23244C5B-5BB5-4054-851C-1EC1E4774CE4}" presName="parentLin" presStyleCnt="0"/>
      <dgm:spPr/>
    </dgm:pt>
    <dgm:pt modelId="{A9473F1A-B638-4F4F-AD09-6ED2991F8889}" type="pres">
      <dgm:prSet presAssocID="{23244C5B-5BB5-4054-851C-1EC1E4774CE4}" presName="parentLeftMargin" presStyleLbl="node1" presStyleIdx="3" presStyleCnt="6"/>
      <dgm:spPr/>
    </dgm:pt>
    <dgm:pt modelId="{F088506C-56AE-4B65-9692-EB7FB1A98618}" type="pres">
      <dgm:prSet presAssocID="{23244C5B-5BB5-4054-851C-1EC1E4774CE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F6D47EE-35AC-4061-9BCC-E4D862DC8142}" type="pres">
      <dgm:prSet presAssocID="{23244C5B-5BB5-4054-851C-1EC1E4774CE4}" presName="negativeSpace" presStyleCnt="0"/>
      <dgm:spPr/>
    </dgm:pt>
    <dgm:pt modelId="{2090BAB6-50D7-44F2-978F-89035DB73A1B}" type="pres">
      <dgm:prSet presAssocID="{23244C5B-5BB5-4054-851C-1EC1E4774CE4}" presName="childText" presStyleLbl="conFgAcc1" presStyleIdx="4" presStyleCnt="6">
        <dgm:presLayoutVars>
          <dgm:bulletEnabled val="1"/>
        </dgm:presLayoutVars>
      </dgm:prSet>
      <dgm:spPr/>
    </dgm:pt>
    <dgm:pt modelId="{D20A16F0-A473-4E31-A034-27D475F6B232}" type="pres">
      <dgm:prSet presAssocID="{A1931ED4-9AC0-4373-B503-A0EB598E5F76}" presName="spaceBetweenRectangles" presStyleCnt="0"/>
      <dgm:spPr/>
    </dgm:pt>
    <dgm:pt modelId="{3B3F88A5-993E-48FE-BDF4-062EF70C4C1C}" type="pres">
      <dgm:prSet presAssocID="{D1252AE0-ADF1-4F57-A774-AE2A4DB9AF57}" presName="parentLin" presStyleCnt="0"/>
      <dgm:spPr/>
    </dgm:pt>
    <dgm:pt modelId="{E8EF597F-EC73-423B-A243-5AE627945F0F}" type="pres">
      <dgm:prSet presAssocID="{D1252AE0-ADF1-4F57-A774-AE2A4DB9AF57}" presName="parentLeftMargin" presStyleLbl="node1" presStyleIdx="4" presStyleCnt="6"/>
      <dgm:spPr/>
    </dgm:pt>
    <dgm:pt modelId="{B00F9CE2-9844-40F5-A123-56283A4DACD0}" type="pres">
      <dgm:prSet presAssocID="{D1252AE0-ADF1-4F57-A774-AE2A4DB9AF5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7F7F205-6613-4753-8163-D88F8DDB4B56}" type="pres">
      <dgm:prSet presAssocID="{D1252AE0-ADF1-4F57-A774-AE2A4DB9AF57}" presName="negativeSpace" presStyleCnt="0"/>
      <dgm:spPr/>
    </dgm:pt>
    <dgm:pt modelId="{3948B8CC-581C-4633-B858-434DEBDDF012}" type="pres">
      <dgm:prSet presAssocID="{D1252AE0-ADF1-4F57-A774-AE2A4DB9AF5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589B71A-07DF-48C2-B32A-132D75EEAB7B}" type="presOf" srcId="{EE304A35-4575-4967-A472-678E9766B548}" destId="{2454998F-2D8E-4350-92C0-7FC8DD9291BF}" srcOrd="0" destOrd="0" presId="urn:microsoft.com/office/officeart/2005/8/layout/list1"/>
    <dgm:cxn modelId="{C8830D20-513E-4345-8D7E-4F638E8C2B45}" srcId="{38E8F74B-1F3F-4647-8CF1-3AC7E243A83A}" destId="{302EF6FA-262A-49E3-9CDC-E8E83D69D626}" srcOrd="3" destOrd="0" parTransId="{CAD2AAE1-C929-400A-8FDC-6ECF50493E5F}" sibTransId="{0BAA47E9-DF23-4780-AA2D-38FE2F240649}"/>
    <dgm:cxn modelId="{7F86A024-0250-4A86-A6C1-82940862AEE3}" srcId="{38E8F74B-1F3F-4647-8CF1-3AC7E243A83A}" destId="{EE304A35-4575-4967-A472-678E9766B548}" srcOrd="2" destOrd="0" parTransId="{AAF3AEE8-4149-4992-A843-665CA6B4E95A}" sibTransId="{B78878FC-AE08-4F91-B006-F61119FFD72F}"/>
    <dgm:cxn modelId="{4E7D0932-16D9-4969-8D29-5E6FFC8E7CED}" type="presOf" srcId="{D1252AE0-ADF1-4F57-A774-AE2A4DB9AF57}" destId="{B00F9CE2-9844-40F5-A123-56283A4DACD0}" srcOrd="1" destOrd="0" presId="urn:microsoft.com/office/officeart/2005/8/layout/list1"/>
    <dgm:cxn modelId="{ACDAD933-F5F8-490F-9683-0911A86246C6}" type="presOf" srcId="{38E8F74B-1F3F-4647-8CF1-3AC7E243A83A}" destId="{3D271A2B-4D1A-4D14-93C2-69434D154A3C}" srcOrd="0" destOrd="0" presId="urn:microsoft.com/office/officeart/2005/8/layout/list1"/>
    <dgm:cxn modelId="{74CF7061-E9F6-418E-9ADA-3E8285FFB050}" type="presOf" srcId="{302EF6FA-262A-49E3-9CDC-E8E83D69D626}" destId="{030AC49B-4513-4D02-8AF3-AACC7128BFB9}" srcOrd="1" destOrd="0" presId="urn:microsoft.com/office/officeart/2005/8/layout/list1"/>
    <dgm:cxn modelId="{DEBDCE42-44A8-4E1C-AF96-174ED0756D1B}" type="presOf" srcId="{CD0C5736-09BD-4234-BB77-C826DE3D3050}" destId="{C53A097B-D48B-48C1-ADD2-C0E1030AC72A}" srcOrd="1" destOrd="0" presId="urn:microsoft.com/office/officeart/2005/8/layout/list1"/>
    <dgm:cxn modelId="{D679648E-DB83-4937-999E-0499921AFB97}" type="presOf" srcId="{D1252AE0-ADF1-4F57-A774-AE2A4DB9AF57}" destId="{E8EF597F-EC73-423B-A243-5AE627945F0F}" srcOrd="0" destOrd="0" presId="urn:microsoft.com/office/officeart/2005/8/layout/list1"/>
    <dgm:cxn modelId="{67332B8F-4C5F-4F7A-8866-32A74188B45B}" srcId="{38E8F74B-1F3F-4647-8CF1-3AC7E243A83A}" destId="{8D29BCBE-3C4D-4726-994E-484B440C3BFD}" srcOrd="1" destOrd="0" parTransId="{79E99935-DE34-44FB-80A5-6E6C9EC0B393}" sibTransId="{9EF651FA-E3DF-43D8-A497-7A1D11D42354}"/>
    <dgm:cxn modelId="{3B754392-C9F3-4E0B-BFE4-73AE00DD438D}" type="presOf" srcId="{EE304A35-4575-4967-A472-678E9766B548}" destId="{5C0BACB0-5FD4-4C30-9672-D6201E9A4B67}" srcOrd="1" destOrd="0" presId="urn:microsoft.com/office/officeart/2005/8/layout/list1"/>
    <dgm:cxn modelId="{30780396-6A1C-400B-AFD0-6B233AC18174}" srcId="{38E8F74B-1F3F-4647-8CF1-3AC7E243A83A}" destId="{D1252AE0-ADF1-4F57-A774-AE2A4DB9AF57}" srcOrd="5" destOrd="0" parTransId="{D7193834-C48C-422F-865E-0CBB17B9E241}" sibTransId="{017DB3B3-BB1A-4391-9FAB-BED067A2C59A}"/>
    <dgm:cxn modelId="{F36664A7-0A69-44ED-860D-DAFC8048BF29}" type="presOf" srcId="{23244C5B-5BB5-4054-851C-1EC1E4774CE4}" destId="{A9473F1A-B638-4F4F-AD09-6ED2991F8889}" srcOrd="0" destOrd="0" presId="urn:microsoft.com/office/officeart/2005/8/layout/list1"/>
    <dgm:cxn modelId="{388EC4AB-F967-4221-858E-D9C02A58E8D9}" type="presOf" srcId="{CD0C5736-09BD-4234-BB77-C826DE3D3050}" destId="{0858F326-BB59-4613-BCBD-777840626DBC}" srcOrd="0" destOrd="0" presId="urn:microsoft.com/office/officeart/2005/8/layout/list1"/>
    <dgm:cxn modelId="{9E7929B1-190F-4992-AF60-EFE730D87494}" srcId="{38E8F74B-1F3F-4647-8CF1-3AC7E243A83A}" destId="{23244C5B-5BB5-4054-851C-1EC1E4774CE4}" srcOrd="4" destOrd="0" parTransId="{77CC6032-689A-4C7E-A96F-621FCA66F1AC}" sibTransId="{A1931ED4-9AC0-4373-B503-A0EB598E5F76}"/>
    <dgm:cxn modelId="{7B7254B6-7ABE-4141-9485-8E7DC18FA781}" srcId="{38E8F74B-1F3F-4647-8CF1-3AC7E243A83A}" destId="{CD0C5736-09BD-4234-BB77-C826DE3D3050}" srcOrd="0" destOrd="0" parTransId="{59C68149-4ED6-4169-BBAF-F75BFE4BABDA}" sibTransId="{846F227A-69D9-4D98-9807-14041A5EB8F6}"/>
    <dgm:cxn modelId="{D11615C7-6C65-498C-88D6-92A9004C99A3}" type="presOf" srcId="{8D29BCBE-3C4D-4726-994E-484B440C3BFD}" destId="{CC7BB883-8B1B-40FE-B88D-FAEE7AAC0DB0}" srcOrd="0" destOrd="0" presId="urn:microsoft.com/office/officeart/2005/8/layout/list1"/>
    <dgm:cxn modelId="{FF2C82CA-B89C-40A0-A688-E20FF0304847}" type="presOf" srcId="{23244C5B-5BB5-4054-851C-1EC1E4774CE4}" destId="{F088506C-56AE-4B65-9692-EB7FB1A98618}" srcOrd="1" destOrd="0" presId="urn:microsoft.com/office/officeart/2005/8/layout/list1"/>
    <dgm:cxn modelId="{08E3BFF7-E1EC-4516-9CFB-AE9DF4B71F48}" type="presOf" srcId="{302EF6FA-262A-49E3-9CDC-E8E83D69D626}" destId="{531E78BE-395F-41D8-9E3C-A1D006936861}" srcOrd="0" destOrd="0" presId="urn:microsoft.com/office/officeart/2005/8/layout/list1"/>
    <dgm:cxn modelId="{1961A5FD-0A42-4A3E-BBBC-E7D5A0D0F9B0}" type="presOf" srcId="{8D29BCBE-3C4D-4726-994E-484B440C3BFD}" destId="{63A67D47-7738-42DD-B03A-E2A1FD71BCF0}" srcOrd="1" destOrd="0" presId="urn:microsoft.com/office/officeart/2005/8/layout/list1"/>
    <dgm:cxn modelId="{EBC82FFA-98ED-4577-80FD-9C36EC788D72}" type="presParOf" srcId="{3D271A2B-4D1A-4D14-93C2-69434D154A3C}" destId="{6E571F59-9C5B-4174-96AE-C79071BD5314}" srcOrd="0" destOrd="0" presId="urn:microsoft.com/office/officeart/2005/8/layout/list1"/>
    <dgm:cxn modelId="{D065ADE1-8166-4B9F-B9C7-E5B20CDC0FE7}" type="presParOf" srcId="{6E571F59-9C5B-4174-96AE-C79071BD5314}" destId="{0858F326-BB59-4613-BCBD-777840626DBC}" srcOrd="0" destOrd="0" presId="urn:microsoft.com/office/officeart/2005/8/layout/list1"/>
    <dgm:cxn modelId="{B8BB089C-EAF2-462F-8D4C-2EC6CE677044}" type="presParOf" srcId="{6E571F59-9C5B-4174-96AE-C79071BD5314}" destId="{C53A097B-D48B-48C1-ADD2-C0E1030AC72A}" srcOrd="1" destOrd="0" presId="urn:microsoft.com/office/officeart/2005/8/layout/list1"/>
    <dgm:cxn modelId="{050A17A6-B59D-44DE-89D3-4C74524F5998}" type="presParOf" srcId="{3D271A2B-4D1A-4D14-93C2-69434D154A3C}" destId="{0AC70DEB-3774-4EF5-A4EE-FC1FB6F0FF7E}" srcOrd="1" destOrd="0" presId="urn:microsoft.com/office/officeart/2005/8/layout/list1"/>
    <dgm:cxn modelId="{CC9D7EB6-8818-4C9C-9750-59C36ECA3EFB}" type="presParOf" srcId="{3D271A2B-4D1A-4D14-93C2-69434D154A3C}" destId="{DC6E4E9F-6992-40F9-83BD-014BE9A96FCA}" srcOrd="2" destOrd="0" presId="urn:microsoft.com/office/officeart/2005/8/layout/list1"/>
    <dgm:cxn modelId="{EF8E9C6E-195E-4E4E-972E-DE7C432B4DA3}" type="presParOf" srcId="{3D271A2B-4D1A-4D14-93C2-69434D154A3C}" destId="{87B95465-2A50-4B73-9048-B379E1354AB0}" srcOrd="3" destOrd="0" presId="urn:microsoft.com/office/officeart/2005/8/layout/list1"/>
    <dgm:cxn modelId="{0E1CB403-25E7-40E3-99CD-01D5ADFCDC85}" type="presParOf" srcId="{3D271A2B-4D1A-4D14-93C2-69434D154A3C}" destId="{194D76CA-CF44-4F83-944F-37C1E3A0F601}" srcOrd="4" destOrd="0" presId="urn:microsoft.com/office/officeart/2005/8/layout/list1"/>
    <dgm:cxn modelId="{D17A48F9-2674-46FC-8FDC-EAFDB31A4171}" type="presParOf" srcId="{194D76CA-CF44-4F83-944F-37C1E3A0F601}" destId="{CC7BB883-8B1B-40FE-B88D-FAEE7AAC0DB0}" srcOrd="0" destOrd="0" presId="urn:microsoft.com/office/officeart/2005/8/layout/list1"/>
    <dgm:cxn modelId="{454F3FAE-8FEC-4A4F-9F26-C3A011EFAB74}" type="presParOf" srcId="{194D76CA-CF44-4F83-944F-37C1E3A0F601}" destId="{63A67D47-7738-42DD-B03A-E2A1FD71BCF0}" srcOrd="1" destOrd="0" presId="urn:microsoft.com/office/officeart/2005/8/layout/list1"/>
    <dgm:cxn modelId="{B851FC7C-482F-4211-8C01-BEA29B648599}" type="presParOf" srcId="{3D271A2B-4D1A-4D14-93C2-69434D154A3C}" destId="{C0EB7A5E-35B5-4D2E-85B8-D0821D112E08}" srcOrd="5" destOrd="0" presId="urn:microsoft.com/office/officeart/2005/8/layout/list1"/>
    <dgm:cxn modelId="{967AF220-3D7F-4949-B32B-CD5181EB95DF}" type="presParOf" srcId="{3D271A2B-4D1A-4D14-93C2-69434D154A3C}" destId="{584CB695-4A7F-45DC-AF7D-12C7084EE0BB}" srcOrd="6" destOrd="0" presId="urn:microsoft.com/office/officeart/2005/8/layout/list1"/>
    <dgm:cxn modelId="{6E0A1D3A-5C01-4345-93FB-BD66DDB4F867}" type="presParOf" srcId="{3D271A2B-4D1A-4D14-93C2-69434D154A3C}" destId="{1E2C3560-10F8-4242-812A-ABF852831E71}" srcOrd="7" destOrd="0" presId="urn:microsoft.com/office/officeart/2005/8/layout/list1"/>
    <dgm:cxn modelId="{0B031EE1-7138-4A97-840C-B127887BB104}" type="presParOf" srcId="{3D271A2B-4D1A-4D14-93C2-69434D154A3C}" destId="{DDEB9B8E-76E8-406C-AE9E-BE411670BF4A}" srcOrd="8" destOrd="0" presId="urn:microsoft.com/office/officeart/2005/8/layout/list1"/>
    <dgm:cxn modelId="{57045BFD-8F27-435E-BBB4-676E5236917B}" type="presParOf" srcId="{DDEB9B8E-76E8-406C-AE9E-BE411670BF4A}" destId="{2454998F-2D8E-4350-92C0-7FC8DD9291BF}" srcOrd="0" destOrd="0" presId="urn:microsoft.com/office/officeart/2005/8/layout/list1"/>
    <dgm:cxn modelId="{31D62DE8-FE5B-45EA-BFA9-848CB00C390F}" type="presParOf" srcId="{DDEB9B8E-76E8-406C-AE9E-BE411670BF4A}" destId="{5C0BACB0-5FD4-4C30-9672-D6201E9A4B67}" srcOrd="1" destOrd="0" presId="urn:microsoft.com/office/officeart/2005/8/layout/list1"/>
    <dgm:cxn modelId="{E00EDD86-94DE-4DCB-95AF-8533BE99193F}" type="presParOf" srcId="{3D271A2B-4D1A-4D14-93C2-69434D154A3C}" destId="{580709E1-D005-463E-B75E-86A2C3AC18D8}" srcOrd="9" destOrd="0" presId="urn:microsoft.com/office/officeart/2005/8/layout/list1"/>
    <dgm:cxn modelId="{F1CD699C-EB49-41FF-A665-397C2F83A9CC}" type="presParOf" srcId="{3D271A2B-4D1A-4D14-93C2-69434D154A3C}" destId="{22858A06-83BA-4861-8596-59F31C2BA90F}" srcOrd="10" destOrd="0" presId="urn:microsoft.com/office/officeart/2005/8/layout/list1"/>
    <dgm:cxn modelId="{753A9BE9-7F63-4005-B923-F9349C2BDB93}" type="presParOf" srcId="{3D271A2B-4D1A-4D14-93C2-69434D154A3C}" destId="{E5D16342-424D-41A7-8A77-F38C5E83B1EB}" srcOrd="11" destOrd="0" presId="urn:microsoft.com/office/officeart/2005/8/layout/list1"/>
    <dgm:cxn modelId="{1E88D51B-9006-4FAA-B13A-DEE22250CB99}" type="presParOf" srcId="{3D271A2B-4D1A-4D14-93C2-69434D154A3C}" destId="{EB7F5DC2-7F5F-4995-8839-832CE95CEDC7}" srcOrd="12" destOrd="0" presId="urn:microsoft.com/office/officeart/2005/8/layout/list1"/>
    <dgm:cxn modelId="{F9DEABBF-1963-40D2-BD63-3751573DDBAC}" type="presParOf" srcId="{EB7F5DC2-7F5F-4995-8839-832CE95CEDC7}" destId="{531E78BE-395F-41D8-9E3C-A1D006936861}" srcOrd="0" destOrd="0" presId="urn:microsoft.com/office/officeart/2005/8/layout/list1"/>
    <dgm:cxn modelId="{04688DC4-4769-495F-8557-3CC99C613C5F}" type="presParOf" srcId="{EB7F5DC2-7F5F-4995-8839-832CE95CEDC7}" destId="{030AC49B-4513-4D02-8AF3-AACC7128BFB9}" srcOrd="1" destOrd="0" presId="urn:microsoft.com/office/officeart/2005/8/layout/list1"/>
    <dgm:cxn modelId="{AE216B65-BE91-46E2-B644-51F6C2375D27}" type="presParOf" srcId="{3D271A2B-4D1A-4D14-93C2-69434D154A3C}" destId="{AF592DBF-BB9A-45B9-9D1A-E299436B32D2}" srcOrd="13" destOrd="0" presId="urn:microsoft.com/office/officeart/2005/8/layout/list1"/>
    <dgm:cxn modelId="{7A3D39CE-927F-4B37-A934-4E7AA5920063}" type="presParOf" srcId="{3D271A2B-4D1A-4D14-93C2-69434D154A3C}" destId="{F5E5222B-3801-4212-81A8-1070F546FB13}" srcOrd="14" destOrd="0" presId="urn:microsoft.com/office/officeart/2005/8/layout/list1"/>
    <dgm:cxn modelId="{53F5F6A8-529B-4FA8-BE6B-4408FB858E81}" type="presParOf" srcId="{3D271A2B-4D1A-4D14-93C2-69434D154A3C}" destId="{66FC85AE-7864-41A9-A102-E0C13BDC2FAA}" srcOrd="15" destOrd="0" presId="urn:microsoft.com/office/officeart/2005/8/layout/list1"/>
    <dgm:cxn modelId="{E45F20F1-6957-4A59-A860-2CFC7202C9FF}" type="presParOf" srcId="{3D271A2B-4D1A-4D14-93C2-69434D154A3C}" destId="{90E96F9D-CF48-42DF-A265-5317857FC2CB}" srcOrd="16" destOrd="0" presId="urn:microsoft.com/office/officeart/2005/8/layout/list1"/>
    <dgm:cxn modelId="{C43D9CF0-660D-4F02-940A-591E34ADFBA6}" type="presParOf" srcId="{90E96F9D-CF48-42DF-A265-5317857FC2CB}" destId="{A9473F1A-B638-4F4F-AD09-6ED2991F8889}" srcOrd="0" destOrd="0" presId="urn:microsoft.com/office/officeart/2005/8/layout/list1"/>
    <dgm:cxn modelId="{832F3820-37E6-495A-9F06-8522865E90DF}" type="presParOf" srcId="{90E96F9D-CF48-42DF-A265-5317857FC2CB}" destId="{F088506C-56AE-4B65-9692-EB7FB1A98618}" srcOrd="1" destOrd="0" presId="urn:microsoft.com/office/officeart/2005/8/layout/list1"/>
    <dgm:cxn modelId="{91FB48B2-9904-4099-8227-E2BA863F089A}" type="presParOf" srcId="{3D271A2B-4D1A-4D14-93C2-69434D154A3C}" destId="{FF6D47EE-35AC-4061-9BCC-E4D862DC8142}" srcOrd="17" destOrd="0" presId="urn:microsoft.com/office/officeart/2005/8/layout/list1"/>
    <dgm:cxn modelId="{44687B74-0FFF-4ECA-8F20-0E29FE87CDAA}" type="presParOf" srcId="{3D271A2B-4D1A-4D14-93C2-69434D154A3C}" destId="{2090BAB6-50D7-44F2-978F-89035DB73A1B}" srcOrd="18" destOrd="0" presId="urn:microsoft.com/office/officeart/2005/8/layout/list1"/>
    <dgm:cxn modelId="{F80B53D5-C657-496C-B6ED-638EA840934B}" type="presParOf" srcId="{3D271A2B-4D1A-4D14-93C2-69434D154A3C}" destId="{D20A16F0-A473-4E31-A034-27D475F6B232}" srcOrd="19" destOrd="0" presId="urn:microsoft.com/office/officeart/2005/8/layout/list1"/>
    <dgm:cxn modelId="{AB6BEE27-723D-4299-BF04-595D355A9B7D}" type="presParOf" srcId="{3D271A2B-4D1A-4D14-93C2-69434D154A3C}" destId="{3B3F88A5-993E-48FE-BDF4-062EF70C4C1C}" srcOrd="20" destOrd="0" presId="urn:microsoft.com/office/officeart/2005/8/layout/list1"/>
    <dgm:cxn modelId="{7424CADD-A77E-4070-B89A-27273F494DA3}" type="presParOf" srcId="{3B3F88A5-993E-48FE-BDF4-062EF70C4C1C}" destId="{E8EF597F-EC73-423B-A243-5AE627945F0F}" srcOrd="0" destOrd="0" presId="urn:microsoft.com/office/officeart/2005/8/layout/list1"/>
    <dgm:cxn modelId="{7F7FB9BA-DFC6-4CA2-867E-E5A4F211BFF6}" type="presParOf" srcId="{3B3F88A5-993E-48FE-BDF4-062EF70C4C1C}" destId="{B00F9CE2-9844-40F5-A123-56283A4DACD0}" srcOrd="1" destOrd="0" presId="urn:microsoft.com/office/officeart/2005/8/layout/list1"/>
    <dgm:cxn modelId="{D60BC2F0-76D5-46E9-9723-440E954F3F1E}" type="presParOf" srcId="{3D271A2B-4D1A-4D14-93C2-69434D154A3C}" destId="{C7F7F205-6613-4753-8163-D88F8DDB4B56}" srcOrd="21" destOrd="0" presId="urn:microsoft.com/office/officeart/2005/8/layout/list1"/>
    <dgm:cxn modelId="{B4052BD4-F94C-4D14-B930-7D843E960AA5}" type="presParOf" srcId="{3D271A2B-4D1A-4D14-93C2-69434D154A3C}" destId="{3948B8CC-581C-4633-B858-434DEBDDF01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266CE-79EF-421B-A1C1-0FCA1B28789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9C714-7FAC-4D3E-8127-FF92F532E883}">
      <dgm:prSet/>
      <dgm:spPr/>
      <dgm:t>
        <a:bodyPr/>
        <a:lstStyle/>
        <a:p>
          <a:r>
            <a:rPr lang="en-GB" dirty="0"/>
            <a:t>Let's Look at Good and Poor </a:t>
          </a:r>
          <a:r>
            <a:rPr lang="en-GB" dirty="0" err="1"/>
            <a:t>Careplans</a:t>
          </a:r>
          <a:r>
            <a:rPr lang="en-GB" dirty="0"/>
            <a:t>!</a:t>
          </a:r>
          <a:endParaRPr lang="en-US" dirty="0"/>
        </a:p>
      </dgm:t>
    </dgm:pt>
    <dgm:pt modelId="{3D351892-2DBC-4729-9E8A-5248891931E0}" type="parTrans" cxnId="{AB24FF43-5ACA-4C25-B0B4-7ABC98E893DF}">
      <dgm:prSet/>
      <dgm:spPr/>
      <dgm:t>
        <a:bodyPr/>
        <a:lstStyle/>
        <a:p>
          <a:endParaRPr lang="en-US"/>
        </a:p>
      </dgm:t>
    </dgm:pt>
    <dgm:pt modelId="{F8BCD60B-0519-46C9-9F12-5EFDC741AE94}" type="sibTrans" cxnId="{AB24FF43-5ACA-4C25-B0B4-7ABC98E893DF}">
      <dgm:prSet/>
      <dgm:spPr/>
      <dgm:t>
        <a:bodyPr/>
        <a:lstStyle/>
        <a:p>
          <a:endParaRPr lang="en-US"/>
        </a:p>
      </dgm:t>
    </dgm:pt>
    <dgm:pt modelId="{3955CE42-649A-4259-9C0D-7874B0CBC530}">
      <dgm:prSet/>
      <dgm:spPr/>
      <dgm:t>
        <a:bodyPr/>
        <a:lstStyle/>
        <a:p>
          <a:r>
            <a:rPr lang="en-GB" dirty="0"/>
            <a:t>Poor – Can you see what's missing?</a:t>
          </a:r>
          <a:endParaRPr lang="en-US" dirty="0"/>
        </a:p>
      </dgm:t>
    </dgm:pt>
    <dgm:pt modelId="{C7B062E3-6801-4743-AA65-D17F14B478A5}" type="parTrans" cxnId="{363060DD-A81C-4681-ABB4-4CC4F7422ADA}">
      <dgm:prSet/>
      <dgm:spPr/>
      <dgm:t>
        <a:bodyPr/>
        <a:lstStyle/>
        <a:p>
          <a:endParaRPr lang="en-US"/>
        </a:p>
      </dgm:t>
    </dgm:pt>
    <dgm:pt modelId="{BF1E03B2-E21D-4838-8BBF-E45E8A0A3527}" type="sibTrans" cxnId="{363060DD-A81C-4681-ABB4-4CC4F7422ADA}">
      <dgm:prSet/>
      <dgm:spPr/>
      <dgm:t>
        <a:bodyPr/>
        <a:lstStyle/>
        <a:p>
          <a:endParaRPr lang="en-US"/>
        </a:p>
      </dgm:t>
    </dgm:pt>
    <dgm:pt modelId="{3D9E86E9-A31D-4552-B291-2AB4458CEB38}">
      <dgm:prSet/>
      <dgm:spPr/>
      <dgm:t>
        <a:bodyPr/>
        <a:lstStyle/>
        <a:p>
          <a:r>
            <a:rPr lang="en-GB" dirty="0"/>
            <a:t>Good – What makes this good?</a:t>
          </a:r>
          <a:endParaRPr lang="en-US" dirty="0"/>
        </a:p>
      </dgm:t>
    </dgm:pt>
    <dgm:pt modelId="{354A7F34-364A-4640-8573-1F04EA2C125D}" type="parTrans" cxnId="{1D156E1B-FE3D-4460-9565-8A63DE5C7698}">
      <dgm:prSet/>
      <dgm:spPr/>
      <dgm:t>
        <a:bodyPr/>
        <a:lstStyle/>
        <a:p>
          <a:endParaRPr lang="en-US"/>
        </a:p>
      </dgm:t>
    </dgm:pt>
    <dgm:pt modelId="{C5C2CC46-497C-481B-AD36-519C3CA295C7}" type="sibTrans" cxnId="{1D156E1B-FE3D-4460-9565-8A63DE5C7698}">
      <dgm:prSet/>
      <dgm:spPr/>
      <dgm:t>
        <a:bodyPr/>
        <a:lstStyle/>
        <a:p>
          <a:endParaRPr lang="en-US"/>
        </a:p>
      </dgm:t>
    </dgm:pt>
    <dgm:pt modelId="{417BD8F6-B9DF-4CA9-99C6-2F0985EE1CCE}" type="pres">
      <dgm:prSet presAssocID="{CDE266CE-79EF-421B-A1C1-0FCA1B2878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31B49A-B59E-424A-B6D5-3B2DC7B34AA5}" type="pres">
      <dgm:prSet presAssocID="{04C9C714-7FAC-4D3E-8127-FF92F532E883}" presName="hierRoot1" presStyleCnt="0"/>
      <dgm:spPr/>
    </dgm:pt>
    <dgm:pt modelId="{A00D3132-EDE2-472E-967F-96CC50D5D68A}" type="pres">
      <dgm:prSet presAssocID="{04C9C714-7FAC-4D3E-8127-FF92F532E883}" presName="composite" presStyleCnt="0"/>
      <dgm:spPr/>
    </dgm:pt>
    <dgm:pt modelId="{48638977-085A-4AA8-A732-5608D6D63F77}" type="pres">
      <dgm:prSet presAssocID="{04C9C714-7FAC-4D3E-8127-FF92F532E883}" presName="background" presStyleLbl="node0" presStyleIdx="0" presStyleCnt="3"/>
      <dgm:spPr/>
    </dgm:pt>
    <dgm:pt modelId="{C26FE969-00D6-4941-8871-A292E0085F6C}" type="pres">
      <dgm:prSet presAssocID="{04C9C714-7FAC-4D3E-8127-FF92F532E883}" presName="text" presStyleLbl="fgAcc0" presStyleIdx="0" presStyleCnt="3">
        <dgm:presLayoutVars>
          <dgm:chPref val="3"/>
        </dgm:presLayoutVars>
      </dgm:prSet>
      <dgm:spPr/>
    </dgm:pt>
    <dgm:pt modelId="{E39AF4BF-FD62-42F3-B1D8-B1E8E80EAC89}" type="pres">
      <dgm:prSet presAssocID="{04C9C714-7FAC-4D3E-8127-FF92F532E883}" presName="hierChild2" presStyleCnt="0"/>
      <dgm:spPr/>
    </dgm:pt>
    <dgm:pt modelId="{93A7D225-A56C-454D-BBD2-D1148CE84DAB}" type="pres">
      <dgm:prSet presAssocID="{3955CE42-649A-4259-9C0D-7874B0CBC530}" presName="hierRoot1" presStyleCnt="0"/>
      <dgm:spPr/>
    </dgm:pt>
    <dgm:pt modelId="{A5E6A4C8-293A-4941-B417-184C698D4C42}" type="pres">
      <dgm:prSet presAssocID="{3955CE42-649A-4259-9C0D-7874B0CBC530}" presName="composite" presStyleCnt="0"/>
      <dgm:spPr/>
    </dgm:pt>
    <dgm:pt modelId="{3BC343CB-D14F-4EC5-8AAA-A9AE500C90A4}" type="pres">
      <dgm:prSet presAssocID="{3955CE42-649A-4259-9C0D-7874B0CBC530}" presName="background" presStyleLbl="node0" presStyleIdx="1" presStyleCnt="3"/>
      <dgm:spPr/>
    </dgm:pt>
    <dgm:pt modelId="{90F213E3-3A8D-47D2-BB7D-E62CD371A0D7}" type="pres">
      <dgm:prSet presAssocID="{3955CE42-649A-4259-9C0D-7874B0CBC530}" presName="text" presStyleLbl="fgAcc0" presStyleIdx="1" presStyleCnt="3">
        <dgm:presLayoutVars>
          <dgm:chPref val="3"/>
        </dgm:presLayoutVars>
      </dgm:prSet>
      <dgm:spPr/>
    </dgm:pt>
    <dgm:pt modelId="{189730BE-C3FD-40FA-86CF-59F9AB2DD319}" type="pres">
      <dgm:prSet presAssocID="{3955CE42-649A-4259-9C0D-7874B0CBC530}" presName="hierChild2" presStyleCnt="0"/>
      <dgm:spPr/>
    </dgm:pt>
    <dgm:pt modelId="{13842635-CD40-4817-8628-490A0379B88C}" type="pres">
      <dgm:prSet presAssocID="{3D9E86E9-A31D-4552-B291-2AB4458CEB38}" presName="hierRoot1" presStyleCnt="0"/>
      <dgm:spPr/>
    </dgm:pt>
    <dgm:pt modelId="{26832AEF-3891-4EF9-89F6-D541DCF4B047}" type="pres">
      <dgm:prSet presAssocID="{3D9E86E9-A31D-4552-B291-2AB4458CEB38}" presName="composite" presStyleCnt="0"/>
      <dgm:spPr/>
    </dgm:pt>
    <dgm:pt modelId="{939057F1-E120-48CB-BC0A-029FB62F6636}" type="pres">
      <dgm:prSet presAssocID="{3D9E86E9-A31D-4552-B291-2AB4458CEB38}" presName="background" presStyleLbl="node0" presStyleIdx="2" presStyleCnt="3"/>
      <dgm:spPr/>
    </dgm:pt>
    <dgm:pt modelId="{1DDD5388-9324-4391-BC66-A72AE99EED33}" type="pres">
      <dgm:prSet presAssocID="{3D9E86E9-A31D-4552-B291-2AB4458CEB38}" presName="text" presStyleLbl="fgAcc0" presStyleIdx="2" presStyleCnt="3">
        <dgm:presLayoutVars>
          <dgm:chPref val="3"/>
        </dgm:presLayoutVars>
      </dgm:prSet>
      <dgm:spPr/>
    </dgm:pt>
    <dgm:pt modelId="{DC070A1F-23A1-4CB7-AC80-7830B235632C}" type="pres">
      <dgm:prSet presAssocID="{3D9E86E9-A31D-4552-B291-2AB4458CEB38}" presName="hierChild2" presStyleCnt="0"/>
      <dgm:spPr/>
    </dgm:pt>
  </dgm:ptLst>
  <dgm:cxnLst>
    <dgm:cxn modelId="{1D156E1B-FE3D-4460-9565-8A63DE5C7698}" srcId="{CDE266CE-79EF-421B-A1C1-0FCA1B28789A}" destId="{3D9E86E9-A31D-4552-B291-2AB4458CEB38}" srcOrd="2" destOrd="0" parTransId="{354A7F34-364A-4640-8573-1F04EA2C125D}" sibTransId="{C5C2CC46-497C-481B-AD36-519C3CA295C7}"/>
    <dgm:cxn modelId="{DC42B060-8201-4F49-9665-9417932461D7}" type="presOf" srcId="{04C9C714-7FAC-4D3E-8127-FF92F532E883}" destId="{C26FE969-00D6-4941-8871-A292E0085F6C}" srcOrd="0" destOrd="0" presId="urn:microsoft.com/office/officeart/2005/8/layout/hierarchy1"/>
    <dgm:cxn modelId="{AB24FF43-5ACA-4C25-B0B4-7ABC98E893DF}" srcId="{CDE266CE-79EF-421B-A1C1-0FCA1B28789A}" destId="{04C9C714-7FAC-4D3E-8127-FF92F532E883}" srcOrd="0" destOrd="0" parTransId="{3D351892-2DBC-4729-9E8A-5248891931E0}" sibTransId="{F8BCD60B-0519-46C9-9F12-5EFDC741AE94}"/>
    <dgm:cxn modelId="{F1C27754-6AFC-44A9-8293-2D14B9156562}" type="presOf" srcId="{3955CE42-649A-4259-9C0D-7874B0CBC530}" destId="{90F213E3-3A8D-47D2-BB7D-E62CD371A0D7}" srcOrd="0" destOrd="0" presId="urn:microsoft.com/office/officeart/2005/8/layout/hierarchy1"/>
    <dgm:cxn modelId="{0695EC77-DE23-466B-9E77-7AFE6C6CFF66}" type="presOf" srcId="{CDE266CE-79EF-421B-A1C1-0FCA1B28789A}" destId="{417BD8F6-B9DF-4CA9-99C6-2F0985EE1CCE}" srcOrd="0" destOrd="0" presId="urn:microsoft.com/office/officeart/2005/8/layout/hierarchy1"/>
    <dgm:cxn modelId="{428479C3-53DA-47DE-85E5-38B10E5940C9}" type="presOf" srcId="{3D9E86E9-A31D-4552-B291-2AB4458CEB38}" destId="{1DDD5388-9324-4391-BC66-A72AE99EED33}" srcOrd="0" destOrd="0" presId="urn:microsoft.com/office/officeart/2005/8/layout/hierarchy1"/>
    <dgm:cxn modelId="{363060DD-A81C-4681-ABB4-4CC4F7422ADA}" srcId="{CDE266CE-79EF-421B-A1C1-0FCA1B28789A}" destId="{3955CE42-649A-4259-9C0D-7874B0CBC530}" srcOrd="1" destOrd="0" parTransId="{C7B062E3-6801-4743-AA65-D17F14B478A5}" sibTransId="{BF1E03B2-E21D-4838-8BBF-E45E8A0A3527}"/>
    <dgm:cxn modelId="{7D046DE3-95FA-4DEE-BF52-B32E116622A7}" type="presParOf" srcId="{417BD8F6-B9DF-4CA9-99C6-2F0985EE1CCE}" destId="{AD31B49A-B59E-424A-B6D5-3B2DC7B34AA5}" srcOrd="0" destOrd="0" presId="urn:microsoft.com/office/officeart/2005/8/layout/hierarchy1"/>
    <dgm:cxn modelId="{DCE1BDA5-77B7-49B2-9115-1F5C54CC87A8}" type="presParOf" srcId="{AD31B49A-B59E-424A-B6D5-3B2DC7B34AA5}" destId="{A00D3132-EDE2-472E-967F-96CC50D5D68A}" srcOrd="0" destOrd="0" presId="urn:microsoft.com/office/officeart/2005/8/layout/hierarchy1"/>
    <dgm:cxn modelId="{237524E2-1168-483D-BCA2-69D30C020578}" type="presParOf" srcId="{A00D3132-EDE2-472E-967F-96CC50D5D68A}" destId="{48638977-085A-4AA8-A732-5608D6D63F77}" srcOrd="0" destOrd="0" presId="urn:microsoft.com/office/officeart/2005/8/layout/hierarchy1"/>
    <dgm:cxn modelId="{8A35EAF9-6AFA-4F36-8675-1B7E2D7D05E3}" type="presParOf" srcId="{A00D3132-EDE2-472E-967F-96CC50D5D68A}" destId="{C26FE969-00D6-4941-8871-A292E0085F6C}" srcOrd="1" destOrd="0" presId="urn:microsoft.com/office/officeart/2005/8/layout/hierarchy1"/>
    <dgm:cxn modelId="{07A519DD-7F64-4A85-91CD-441DF9F62A4C}" type="presParOf" srcId="{AD31B49A-B59E-424A-B6D5-3B2DC7B34AA5}" destId="{E39AF4BF-FD62-42F3-B1D8-B1E8E80EAC89}" srcOrd="1" destOrd="0" presId="urn:microsoft.com/office/officeart/2005/8/layout/hierarchy1"/>
    <dgm:cxn modelId="{B1215D05-B327-4170-B52F-E2821AD0B21D}" type="presParOf" srcId="{417BD8F6-B9DF-4CA9-99C6-2F0985EE1CCE}" destId="{93A7D225-A56C-454D-BBD2-D1148CE84DAB}" srcOrd="1" destOrd="0" presId="urn:microsoft.com/office/officeart/2005/8/layout/hierarchy1"/>
    <dgm:cxn modelId="{8B4AA382-8100-4CAB-92EE-E6048BBBB1B5}" type="presParOf" srcId="{93A7D225-A56C-454D-BBD2-D1148CE84DAB}" destId="{A5E6A4C8-293A-4941-B417-184C698D4C42}" srcOrd="0" destOrd="0" presId="urn:microsoft.com/office/officeart/2005/8/layout/hierarchy1"/>
    <dgm:cxn modelId="{FBDDEDBD-A23F-47A6-90A4-C5B7DE791051}" type="presParOf" srcId="{A5E6A4C8-293A-4941-B417-184C698D4C42}" destId="{3BC343CB-D14F-4EC5-8AAA-A9AE500C90A4}" srcOrd="0" destOrd="0" presId="urn:microsoft.com/office/officeart/2005/8/layout/hierarchy1"/>
    <dgm:cxn modelId="{B1DE7B02-E288-46B6-B514-DA23D479EC26}" type="presParOf" srcId="{A5E6A4C8-293A-4941-B417-184C698D4C42}" destId="{90F213E3-3A8D-47D2-BB7D-E62CD371A0D7}" srcOrd="1" destOrd="0" presId="urn:microsoft.com/office/officeart/2005/8/layout/hierarchy1"/>
    <dgm:cxn modelId="{65A77055-7D23-4621-A656-8D5BB7419A8A}" type="presParOf" srcId="{93A7D225-A56C-454D-BBD2-D1148CE84DAB}" destId="{189730BE-C3FD-40FA-86CF-59F9AB2DD319}" srcOrd="1" destOrd="0" presId="urn:microsoft.com/office/officeart/2005/8/layout/hierarchy1"/>
    <dgm:cxn modelId="{509D5825-6354-47D4-B2DD-0B3DC65EC309}" type="presParOf" srcId="{417BD8F6-B9DF-4CA9-99C6-2F0985EE1CCE}" destId="{13842635-CD40-4817-8628-490A0379B88C}" srcOrd="2" destOrd="0" presId="urn:microsoft.com/office/officeart/2005/8/layout/hierarchy1"/>
    <dgm:cxn modelId="{B19B3340-927F-4CE9-BF98-FC701F8360D6}" type="presParOf" srcId="{13842635-CD40-4817-8628-490A0379B88C}" destId="{26832AEF-3891-4EF9-89F6-D541DCF4B047}" srcOrd="0" destOrd="0" presId="urn:microsoft.com/office/officeart/2005/8/layout/hierarchy1"/>
    <dgm:cxn modelId="{E1706BAF-89C9-4904-B819-787C59DD9615}" type="presParOf" srcId="{26832AEF-3891-4EF9-89F6-D541DCF4B047}" destId="{939057F1-E120-48CB-BC0A-029FB62F6636}" srcOrd="0" destOrd="0" presId="urn:microsoft.com/office/officeart/2005/8/layout/hierarchy1"/>
    <dgm:cxn modelId="{7BA592C6-59A0-418C-AAB6-75B542B57924}" type="presParOf" srcId="{26832AEF-3891-4EF9-89F6-D541DCF4B047}" destId="{1DDD5388-9324-4391-BC66-A72AE99EED33}" srcOrd="1" destOrd="0" presId="urn:microsoft.com/office/officeart/2005/8/layout/hierarchy1"/>
    <dgm:cxn modelId="{10E86196-70AA-4C7B-9C78-4CC654F89A77}" type="presParOf" srcId="{13842635-CD40-4817-8628-490A0379B88C}" destId="{DC070A1F-23A1-4CB7-AC80-7830B23563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E4E9F-6992-40F9-83BD-014BE9A96FCA}">
      <dsp:nvSpPr>
        <dsp:cNvPr id="0" name=""/>
        <dsp:cNvSpPr/>
      </dsp:nvSpPr>
      <dsp:spPr>
        <a:xfrm>
          <a:off x="0" y="424636"/>
          <a:ext cx="594442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A097B-D48B-48C1-ADD2-C0E1030AC72A}">
      <dsp:nvSpPr>
        <dsp:cNvPr id="0" name=""/>
        <dsp:cNvSpPr/>
      </dsp:nvSpPr>
      <dsp:spPr>
        <a:xfrm>
          <a:off x="297221" y="129436"/>
          <a:ext cx="416109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80" tIns="0" rIns="1572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Essential Requirements</a:t>
          </a:r>
          <a:endParaRPr lang="en-US" sz="2000" kern="1200"/>
        </a:p>
      </dsp:txBody>
      <dsp:txXfrm>
        <a:off x="326042" y="158257"/>
        <a:ext cx="4103456" cy="532758"/>
      </dsp:txXfrm>
    </dsp:sp>
    <dsp:sp modelId="{584CB695-4A7F-45DC-AF7D-12C7084EE0BB}">
      <dsp:nvSpPr>
        <dsp:cNvPr id="0" name=""/>
        <dsp:cNvSpPr/>
      </dsp:nvSpPr>
      <dsp:spPr>
        <a:xfrm>
          <a:off x="0" y="1331836"/>
          <a:ext cx="594442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67D47-7738-42DD-B03A-E2A1FD71BCF0}">
      <dsp:nvSpPr>
        <dsp:cNvPr id="0" name=""/>
        <dsp:cNvSpPr/>
      </dsp:nvSpPr>
      <dsp:spPr>
        <a:xfrm>
          <a:off x="297221" y="1036636"/>
          <a:ext cx="4161098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80" tIns="0" rIns="1572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Individualised Care</a:t>
          </a:r>
          <a:endParaRPr lang="en-US" sz="2000" kern="1200"/>
        </a:p>
      </dsp:txBody>
      <dsp:txXfrm>
        <a:off x="326042" y="1065457"/>
        <a:ext cx="4103456" cy="532758"/>
      </dsp:txXfrm>
    </dsp:sp>
    <dsp:sp modelId="{22858A06-83BA-4861-8596-59F31C2BA90F}">
      <dsp:nvSpPr>
        <dsp:cNvPr id="0" name=""/>
        <dsp:cNvSpPr/>
      </dsp:nvSpPr>
      <dsp:spPr>
        <a:xfrm>
          <a:off x="0" y="2239036"/>
          <a:ext cx="594442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BACB0-5FD4-4C30-9672-D6201E9A4B67}">
      <dsp:nvSpPr>
        <dsp:cNvPr id="0" name=""/>
        <dsp:cNvSpPr/>
      </dsp:nvSpPr>
      <dsp:spPr>
        <a:xfrm>
          <a:off x="297221" y="1943836"/>
          <a:ext cx="4161098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80" tIns="0" rIns="1572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Time Management</a:t>
          </a:r>
          <a:endParaRPr lang="en-US" sz="2000" kern="1200"/>
        </a:p>
      </dsp:txBody>
      <dsp:txXfrm>
        <a:off x="326042" y="1972657"/>
        <a:ext cx="4103456" cy="532758"/>
      </dsp:txXfrm>
    </dsp:sp>
    <dsp:sp modelId="{F5E5222B-3801-4212-81A8-1070F546FB13}">
      <dsp:nvSpPr>
        <dsp:cNvPr id="0" name=""/>
        <dsp:cNvSpPr/>
      </dsp:nvSpPr>
      <dsp:spPr>
        <a:xfrm>
          <a:off x="0" y="3146236"/>
          <a:ext cx="594442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AC49B-4513-4D02-8AF3-AACC7128BFB9}">
      <dsp:nvSpPr>
        <dsp:cNvPr id="0" name=""/>
        <dsp:cNvSpPr/>
      </dsp:nvSpPr>
      <dsp:spPr>
        <a:xfrm>
          <a:off x="297221" y="2851036"/>
          <a:ext cx="4161098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80" tIns="0" rIns="1572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Hidden Extras</a:t>
          </a:r>
          <a:endParaRPr lang="en-US" sz="2000" kern="1200" dirty="0"/>
        </a:p>
      </dsp:txBody>
      <dsp:txXfrm>
        <a:off x="326042" y="2879857"/>
        <a:ext cx="4103456" cy="532758"/>
      </dsp:txXfrm>
    </dsp:sp>
    <dsp:sp modelId="{2090BAB6-50D7-44F2-978F-89035DB73A1B}">
      <dsp:nvSpPr>
        <dsp:cNvPr id="0" name=""/>
        <dsp:cNvSpPr/>
      </dsp:nvSpPr>
      <dsp:spPr>
        <a:xfrm>
          <a:off x="0" y="4053436"/>
          <a:ext cx="594442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8506C-56AE-4B65-9692-EB7FB1A98618}">
      <dsp:nvSpPr>
        <dsp:cNvPr id="0" name=""/>
        <dsp:cNvSpPr/>
      </dsp:nvSpPr>
      <dsp:spPr>
        <a:xfrm>
          <a:off x="297221" y="3758236"/>
          <a:ext cx="4161098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80" tIns="0" rIns="1572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Expectations Vs Reality</a:t>
          </a:r>
          <a:endParaRPr lang="en-US" sz="2000" kern="1200" dirty="0"/>
        </a:p>
      </dsp:txBody>
      <dsp:txXfrm>
        <a:off x="326042" y="3787057"/>
        <a:ext cx="4103456" cy="532758"/>
      </dsp:txXfrm>
    </dsp:sp>
    <dsp:sp modelId="{3948B8CC-581C-4633-B858-434DEBDDF012}">
      <dsp:nvSpPr>
        <dsp:cNvPr id="0" name=""/>
        <dsp:cNvSpPr/>
      </dsp:nvSpPr>
      <dsp:spPr>
        <a:xfrm>
          <a:off x="0" y="4960636"/>
          <a:ext cx="594442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F9CE2-9844-40F5-A123-56283A4DACD0}">
      <dsp:nvSpPr>
        <dsp:cNvPr id="0" name=""/>
        <dsp:cNvSpPr/>
      </dsp:nvSpPr>
      <dsp:spPr>
        <a:xfrm>
          <a:off x="297221" y="4665436"/>
          <a:ext cx="416109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80" tIns="0" rIns="1572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to expect from US!</a:t>
          </a:r>
        </a:p>
      </dsp:txBody>
      <dsp:txXfrm>
        <a:off x="326042" y="4694257"/>
        <a:ext cx="4103456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38977-085A-4AA8-A732-5608D6D63F77}">
      <dsp:nvSpPr>
        <dsp:cNvPr id="0" name=""/>
        <dsp:cNvSpPr/>
      </dsp:nvSpPr>
      <dsp:spPr>
        <a:xfrm>
          <a:off x="0" y="874875"/>
          <a:ext cx="3146453" cy="1997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FE969-00D6-4941-8871-A292E0085F6C}">
      <dsp:nvSpPr>
        <dsp:cNvPr id="0" name=""/>
        <dsp:cNvSpPr/>
      </dsp:nvSpPr>
      <dsp:spPr>
        <a:xfrm>
          <a:off x="349605" y="1207001"/>
          <a:ext cx="3146453" cy="1997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Let's Look at Good and Poor </a:t>
          </a:r>
          <a:r>
            <a:rPr lang="en-GB" sz="3400" kern="1200" dirty="0" err="1"/>
            <a:t>Careplans</a:t>
          </a:r>
          <a:r>
            <a:rPr lang="en-GB" sz="3400" kern="1200" dirty="0"/>
            <a:t>!</a:t>
          </a:r>
          <a:endParaRPr lang="en-US" sz="3400" kern="1200" dirty="0"/>
        </a:p>
      </dsp:txBody>
      <dsp:txXfrm>
        <a:off x="408124" y="1265520"/>
        <a:ext cx="3029415" cy="1880959"/>
      </dsp:txXfrm>
    </dsp:sp>
    <dsp:sp modelId="{3BC343CB-D14F-4EC5-8AAA-A9AE500C90A4}">
      <dsp:nvSpPr>
        <dsp:cNvPr id="0" name=""/>
        <dsp:cNvSpPr/>
      </dsp:nvSpPr>
      <dsp:spPr>
        <a:xfrm>
          <a:off x="3845665" y="874875"/>
          <a:ext cx="3146453" cy="1997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213E3-3A8D-47D2-BB7D-E62CD371A0D7}">
      <dsp:nvSpPr>
        <dsp:cNvPr id="0" name=""/>
        <dsp:cNvSpPr/>
      </dsp:nvSpPr>
      <dsp:spPr>
        <a:xfrm>
          <a:off x="4195271" y="1207001"/>
          <a:ext cx="3146453" cy="1997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Poor – Can you see what's missing?</a:t>
          </a:r>
          <a:endParaRPr lang="en-US" sz="3400" kern="1200" dirty="0"/>
        </a:p>
      </dsp:txBody>
      <dsp:txXfrm>
        <a:off x="4253790" y="1265520"/>
        <a:ext cx="3029415" cy="1880959"/>
      </dsp:txXfrm>
    </dsp:sp>
    <dsp:sp modelId="{939057F1-E120-48CB-BC0A-029FB62F6636}">
      <dsp:nvSpPr>
        <dsp:cNvPr id="0" name=""/>
        <dsp:cNvSpPr/>
      </dsp:nvSpPr>
      <dsp:spPr>
        <a:xfrm>
          <a:off x="7691330" y="874875"/>
          <a:ext cx="3146453" cy="1997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D5388-9324-4391-BC66-A72AE99EED33}">
      <dsp:nvSpPr>
        <dsp:cNvPr id="0" name=""/>
        <dsp:cNvSpPr/>
      </dsp:nvSpPr>
      <dsp:spPr>
        <a:xfrm>
          <a:off x="8040936" y="1207001"/>
          <a:ext cx="3146453" cy="1997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Good – What makes this good?</a:t>
          </a:r>
          <a:endParaRPr lang="en-US" sz="3400" kern="1200" dirty="0"/>
        </a:p>
      </dsp:txBody>
      <dsp:txXfrm>
        <a:off x="8099455" y="1265520"/>
        <a:ext cx="3029415" cy="1880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57AE0-389C-463E-8341-D635D7478BDF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C9BAE-8F2A-4EB4-BBA1-68896CDF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0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why we are there, what's it all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9BAE-8F2A-4EB4-BBA1-68896CDFD9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9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the themes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9BAE-8F2A-4EB4-BBA1-68896CDFD9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8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what and why we require the crucial fields to be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9BAE-8F2A-4EB4-BBA1-68896CDFD9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0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Explain what and why we require the crucial fields to be completed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9BAE-8F2A-4EB4-BBA1-68896CDFD9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5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we need specific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9BAE-8F2A-4EB4-BBA1-68896CDFD9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89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individual will require assessment for different timings for each task required, regular reviews. Include the hidden extras!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9BAE-8F2A-4EB4-BBA1-68896CDFD9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8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PPE, Donning and Doffing, Handwashing, log in, out and notes and gaining entry. These all take time and are rarely included in calculation of visit timings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9BAE-8F2A-4EB4-BBA1-68896CDFD9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44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 out examples of a good and poor </a:t>
            </a:r>
            <a:r>
              <a:rPr lang="en-GB" dirty="0" err="1"/>
              <a:t>careplan</a:t>
            </a:r>
            <a:r>
              <a:rPr lang="en-GB" dirty="0"/>
              <a:t>, open discussion on both with feedback.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9BAE-8F2A-4EB4-BBA1-68896CDFD9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5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what we provide and what we will ensure is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9BAE-8F2A-4EB4-BBA1-68896CDFD9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7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8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6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7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5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11/26/2025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39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27" r:id="rId6"/>
    <p:sldLayoutId id="2147483732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ko/photo/851224" TargetMode="External"/><Relationship Id="rId11" Type="http://schemas.openxmlformats.org/officeDocument/2006/relationships/hyperlink" Target="http://flickr.com/photos/lindah/2241796494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g"/><Relationship Id="rId4" Type="http://schemas.openxmlformats.org/officeDocument/2006/relationships/hyperlink" Target="https://commons.wikimedia.org/wiki/File:Standard_PPE.jpg" TargetMode="External"/><Relationship Id="rId9" Type="http://schemas.openxmlformats.org/officeDocument/2006/relationships/hyperlink" Target="https://www.flickr.com/photos/lydiashiningbrightly/330155251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pixabay.com/en/puzzle-cooperation-partnership-1019751/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3327DE-AF96-4552-944C-F5FB663CD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6BB555-B9B3-4F0E-8005-2D40CC16B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82DB48-F1F9-487D-8AC3-94C762AFD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1C40A-53C7-4F05-332E-EEC9836A6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76656"/>
            <a:ext cx="6146193" cy="3063240"/>
          </a:xfrm>
        </p:spPr>
        <p:txBody>
          <a:bodyPr>
            <a:normAutofit/>
          </a:bodyPr>
          <a:lstStyle/>
          <a:p>
            <a:r>
              <a:rPr lang="en-GB" dirty="0"/>
              <a:t>Effective Care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9B456-D581-6290-D037-83227F9C1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840480"/>
            <a:ext cx="6146193" cy="2340864"/>
          </a:xfrm>
        </p:spPr>
        <p:txBody>
          <a:bodyPr>
            <a:normAutofit/>
          </a:bodyPr>
          <a:lstStyle/>
          <a:p>
            <a:r>
              <a:rPr lang="en-GB" dirty="0"/>
              <a:t>A Domiciliary Care Perspective</a:t>
            </a: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B98B0E6-20D6-0AFB-57A0-6D559747E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7337620" y="2006669"/>
            <a:ext cx="4851332" cy="4851331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060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B06ABDF2-57ED-4DC5-BB96-62CEE5DB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06D5EDC2-3737-4DED-AB3C-B42358F81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15" name="Graphic 9">
            <a:extLst>
              <a:ext uri="{FF2B5EF4-FFF2-40B4-BE49-F238E27FC236}">
                <a16:creationId xmlns:a16="http://schemas.microsoft.com/office/drawing/2014/main" id="{089C1A08-A75B-45D5-8A9D-680682C13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410" y="0"/>
            <a:ext cx="6858000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ln w="9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ure">
            <a:extLst>
              <a:ext uri="{FF2B5EF4-FFF2-40B4-BE49-F238E27FC236}">
                <a16:creationId xmlns:a16="http://schemas.microsoft.com/office/drawing/2014/main" id="{51B4E1F8-DA38-44DA-8B73-7EC281F2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1E560-9F94-6E97-70D7-B889291B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4595834" cy="5594074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Core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E1CDF2-31C9-75CE-0F58-CE6A52961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610504"/>
              </p:ext>
            </p:extLst>
          </p:nvPr>
        </p:nvGraphicFramePr>
        <p:xfrm>
          <a:off x="5805612" y="668049"/>
          <a:ext cx="5944427" cy="559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478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Graphic 9">
            <a:extLst>
              <a:ext uri="{FF2B5EF4-FFF2-40B4-BE49-F238E27FC236}">
                <a16:creationId xmlns:a16="http://schemas.microsoft.com/office/drawing/2014/main" id="{61D32E23-CD34-4C85-8167-14669FD3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818" y="16444"/>
            <a:ext cx="6893328" cy="6846993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3A3E3-2589-65FC-A70A-890C8C05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r>
              <a:rPr lang="en-GB" dirty="0"/>
              <a:t>Essential Requirements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EF9F0B-AE5C-DA22-89A5-FBC0B04A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640729" cy="3887585"/>
          </a:xfrm>
        </p:spPr>
        <p:txBody>
          <a:bodyPr>
            <a:normAutofit/>
          </a:bodyPr>
          <a:lstStyle/>
          <a:p>
            <a:r>
              <a:rPr lang="en-US" dirty="0"/>
              <a:t>Basic information</a:t>
            </a:r>
          </a:p>
          <a:p>
            <a:r>
              <a:rPr lang="en-US" dirty="0"/>
              <a:t>Required to input onto the agency Electronic Monitoring System</a:t>
            </a:r>
          </a:p>
          <a:p>
            <a:r>
              <a:rPr lang="en-US" dirty="0"/>
              <a:t>CQC requirement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1493F1-3529-E552-E96C-2E39D385C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163" y="1164092"/>
            <a:ext cx="3808321" cy="46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C148-8AB2-D54C-D644-BF48A419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02D528-3448-61CC-BC54-D40AE31D2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381" y="888712"/>
            <a:ext cx="5288874" cy="17782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867AA-1044-30C7-E1E5-0F03FC00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" y="3200400"/>
            <a:ext cx="2419961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1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F2A5-50D1-2E01-F09F-F713B248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Individualised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C3BF-5ACA-E0F1-049F-C48F89E1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outline of what care is required and why</a:t>
            </a:r>
          </a:p>
          <a:p>
            <a:r>
              <a:rPr lang="en-GB" dirty="0"/>
              <a:t>Brief history of background of Individual</a:t>
            </a:r>
          </a:p>
          <a:p>
            <a:r>
              <a:rPr lang="en-GB" dirty="0"/>
              <a:t>What is working well</a:t>
            </a:r>
          </a:p>
          <a:p>
            <a:r>
              <a:rPr lang="en-GB" dirty="0"/>
              <a:t>What is not working well</a:t>
            </a:r>
          </a:p>
          <a:p>
            <a:r>
              <a:rPr lang="en-GB" dirty="0"/>
              <a:t>Family involvement</a:t>
            </a:r>
          </a:p>
          <a:p>
            <a:r>
              <a:rPr lang="en-GB" dirty="0"/>
              <a:t>RISK FACTORS!</a:t>
            </a:r>
          </a:p>
          <a:p>
            <a:r>
              <a:rPr lang="en-GB" dirty="0"/>
              <a:t>Medical conditions</a:t>
            </a:r>
          </a:p>
          <a:p>
            <a:r>
              <a:rPr lang="en-GB" dirty="0"/>
              <a:t>Sensory or Mental Health Concerns</a:t>
            </a:r>
          </a:p>
        </p:txBody>
      </p:sp>
    </p:spTree>
    <p:extLst>
      <p:ext uri="{BB962C8B-B14F-4D97-AF65-F5344CB8AC3E}">
        <p14:creationId xmlns:p14="http://schemas.microsoft.com/office/powerpoint/2010/main" val="38095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39DA-6556-7D61-F8EF-89971928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E9F2-0CC2-9907-29B5-1B19B520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Individual is just that an Individual</a:t>
            </a:r>
          </a:p>
          <a:p>
            <a:r>
              <a:rPr lang="en-GB" dirty="0"/>
              <a:t>Timings for tasks will vary</a:t>
            </a:r>
          </a:p>
          <a:p>
            <a:r>
              <a:rPr lang="en-GB" dirty="0"/>
              <a:t>Mobility is Key – realistic expectations of tasks and timings</a:t>
            </a:r>
          </a:p>
          <a:p>
            <a:r>
              <a:rPr lang="en-GB" dirty="0"/>
              <a:t>Impact of Dementia – Understanding, reluctance to receive care, time for gentle persuasion </a:t>
            </a:r>
          </a:p>
          <a:p>
            <a:r>
              <a:rPr lang="en-GB" dirty="0"/>
              <a:t>Timings and requirements change regularly</a:t>
            </a:r>
          </a:p>
          <a:p>
            <a:r>
              <a:rPr lang="en-GB" dirty="0"/>
              <a:t>Realistic Time Values – Remember a set time cannot be assigned for a task due to individual differences</a:t>
            </a:r>
          </a:p>
        </p:txBody>
      </p:sp>
    </p:spTree>
    <p:extLst>
      <p:ext uri="{BB962C8B-B14F-4D97-AF65-F5344CB8AC3E}">
        <p14:creationId xmlns:p14="http://schemas.microsoft.com/office/powerpoint/2010/main" val="15764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4B46-49C7-0F70-8530-C029DF1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Hidden Extras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6633-41A3-8944-ECA6-E2D16BB49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Hidden extras?</a:t>
            </a:r>
          </a:p>
          <a:p>
            <a:endParaRPr lang="en-GB" dirty="0"/>
          </a:p>
        </p:txBody>
      </p:sp>
      <p:pic>
        <p:nvPicPr>
          <p:cNvPr id="5" name="Picture 4" descr="A person in a garment&#10;&#10;Description automatically generated">
            <a:extLst>
              <a:ext uri="{FF2B5EF4-FFF2-40B4-BE49-F238E27FC236}">
                <a16:creationId xmlns:a16="http://schemas.microsoft.com/office/drawing/2014/main" id="{6C13D60C-047D-D7B4-1668-F0901AB6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3420" y="3274036"/>
            <a:ext cx="1576147" cy="2355208"/>
          </a:xfrm>
          <a:prstGeom prst="rect">
            <a:avLst/>
          </a:prstGeom>
        </p:spPr>
      </p:pic>
      <p:pic>
        <p:nvPicPr>
          <p:cNvPr id="8" name="Picture 7" descr="A person holding a cell phone&#10;&#10;Description automatically generated">
            <a:extLst>
              <a:ext uri="{FF2B5EF4-FFF2-40B4-BE49-F238E27FC236}">
                <a16:creationId xmlns:a16="http://schemas.microsoft.com/office/drawing/2014/main" id="{E19C8EB9-3A42-D275-DFE3-9B168F4B3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2065" y="1963093"/>
            <a:ext cx="2292889" cy="1837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C1CD58-C81A-0EE2-190A-746CD3F97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765" y="984406"/>
            <a:ext cx="1764267" cy="843780"/>
          </a:xfrm>
          <a:prstGeom prst="rect">
            <a:avLst/>
          </a:prstGeom>
        </p:spPr>
      </p:pic>
      <p:pic>
        <p:nvPicPr>
          <p:cNvPr id="12" name="Picture 11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C183FA82-DB29-42DF-7D50-62D59D911A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18509" y="4006236"/>
            <a:ext cx="1820220" cy="2426961"/>
          </a:xfrm>
          <a:prstGeom prst="rect">
            <a:avLst/>
          </a:prstGeom>
        </p:spPr>
      </p:pic>
      <p:pic>
        <p:nvPicPr>
          <p:cNvPr id="15" name="Picture 14" descr="A diagram of a hand washing&#10;&#10;Description automatically generated with medium confidence">
            <a:extLst>
              <a:ext uri="{FF2B5EF4-FFF2-40B4-BE49-F238E27FC236}">
                <a16:creationId xmlns:a16="http://schemas.microsoft.com/office/drawing/2014/main" id="{C74B96D0-9B0C-47C0-4ED1-296DD8899E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551827" y="3983827"/>
            <a:ext cx="2292889" cy="22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C2FA6-4330-9777-3692-16841E53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1187316" cy="1325563"/>
          </a:xfrm>
        </p:spPr>
        <p:txBody>
          <a:bodyPr>
            <a:normAutofit/>
          </a:bodyPr>
          <a:lstStyle/>
          <a:p>
            <a:r>
              <a:rPr lang="en-GB" dirty="0"/>
              <a:t>Expectation VS Reality!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63E0DFD-50BC-4386-B645-31168B411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846793"/>
              </p:ext>
            </p:extLst>
          </p:nvPr>
        </p:nvGraphicFramePr>
        <p:xfrm>
          <a:off x="457200" y="2097088"/>
          <a:ext cx="1118739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617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CC83E6-E9B8-4191-8F9D-6E6A21EEC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59697" y="0"/>
            <a:ext cx="5089152" cy="6858000"/>
            <a:chOff x="6259697" y="0"/>
            <a:chExt cx="5089152" cy="685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81AA73D-412A-4113-B3E3-EFA9BF0D6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61384" y="5241357"/>
              <a:ext cx="931653" cy="935605"/>
            </a:xfrm>
            <a:prstGeom prst="ellipse">
              <a:avLst/>
            </a:pr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FDA499A-15D3-4096-B5E9-1697BD743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77792" y="1876196"/>
              <a:ext cx="533238" cy="5332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329084-E806-493A-AAEC-A72597C69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59697" y="0"/>
              <a:ext cx="3237872" cy="1337275"/>
            </a:xfrm>
            <a:custGeom>
              <a:avLst/>
              <a:gdLst>
                <a:gd name="connsiteX0" fmla="*/ 0 w 3237872"/>
                <a:gd name="connsiteY0" fmla="*/ 0 h 1337275"/>
                <a:gd name="connsiteX1" fmla="*/ 3237872 w 3237872"/>
                <a:gd name="connsiteY1" fmla="*/ 0 h 1337275"/>
                <a:gd name="connsiteX2" fmla="*/ 3233089 w 3237872"/>
                <a:gd name="connsiteY2" fmla="*/ 31342 h 1337275"/>
                <a:gd name="connsiteX3" fmla="*/ 1630760 w 3237872"/>
                <a:gd name="connsiteY3" fmla="*/ 1337275 h 1337275"/>
                <a:gd name="connsiteX4" fmla="*/ 0 w 3237872"/>
                <a:gd name="connsiteY4" fmla="*/ 1337275 h 133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7872" h="1337275">
                  <a:moveTo>
                    <a:pt x="0" y="0"/>
                  </a:moveTo>
                  <a:lnTo>
                    <a:pt x="3237872" y="0"/>
                  </a:lnTo>
                  <a:lnTo>
                    <a:pt x="3233089" y="31342"/>
                  </a:lnTo>
                  <a:cubicBezTo>
                    <a:pt x="3080581" y="776642"/>
                    <a:pt x="2421150" y="1337275"/>
                    <a:pt x="1630760" y="1337275"/>
                  </a:cubicBezTo>
                  <a:lnTo>
                    <a:pt x="0" y="13372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155D307-0DE1-4F3F-ADE0-5F4C2203B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59698" y="4842913"/>
              <a:ext cx="3266317" cy="2015087"/>
            </a:xfrm>
            <a:custGeom>
              <a:avLst/>
              <a:gdLst>
                <a:gd name="connsiteX0" fmla="*/ 1635557 w 3266317"/>
                <a:gd name="connsiteY0" fmla="*/ 0 h 2015087"/>
                <a:gd name="connsiteX1" fmla="*/ 3266317 w 3266317"/>
                <a:gd name="connsiteY1" fmla="*/ 0 h 2015087"/>
                <a:gd name="connsiteX2" fmla="*/ 3266317 w 3266317"/>
                <a:gd name="connsiteY2" fmla="*/ 1630760 h 2015087"/>
                <a:gd name="connsiteX3" fmla="*/ 3233089 w 3266317"/>
                <a:gd name="connsiteY3" fmla="*/ 1960385 h 2015087"/>
                <a:gd name="connsiteX4" fmla="*/ 3219023 w 3266317"/>
                <a:gd name="connsiteY4" fmla="*/ 2015087 h 2015087"/>
                <a:gd name="connsiteX5" fmla="*/ 0 w 3266317"/>
                <a:gd name="connsiteY5" fmla="*/ 2015087 h 2015087"/>
                <a:gd name="connsiteX6" fmla="*/ 0 w 3266317"/>
                <a:gd name="connsiteY6" fmla="*/ 1635558 h 2015087"/>
                <a:gd name="connsiteX7" fmla="*/ 1635557 w 3266317"/>
                <a:gd name="connsiteY7" fmla="*/ 0 h 20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015087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1743673"/>
                    <a:pt x="3254876" y="1853913"/>
                    <a:pt x="3233089" y="1960385"/>
                  </a:cubicBezTo>
                  <a:lnTo>
                    <a:pt x="3219023" y="2015087"/>
                  </a:lnTo>
                  <a:lnTo>
                    <a:pt x="0" y="2015087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7260198-280F-4DA7-A274-EF445B68B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4411" y="0"/>
              <a:ext cx="1304438" cy="970505"/>
            </a:xfrm>
            <a:custGeom>
              <a:avLst/>
              <a:gdLst>
                <a:gd name="connsiteX0" fmla="*/ 0 w 1304438"/>
                <a:gd name="connsiteY0" fmla="*/ 0 h 970505"/>
                <a:gd name="connsiteX1" fmla="*/ 1304438 w 1304438"/>
                <a:gd name="connsiteY1" fmla="*/ 0 h 970505"/>
                <a:gd name="connsiteX2" fmla="*/ 1298996 w 1304438"/>
                <a:gd name="connsiteY2" fmla="*/ 75515 h 970505"/>
                <a:gd name="connsiteX3" fmla="*/ 652219 w 1304438"/>
                <a:gd name="connsiteY3" fmla="*/ 970505 h 970505"/>
                <a:gd name="connsiteX4" fmla="*/ 5442 w 1304438"/>
                <a:gd name="connsiteY4" fmla="*/ 75515 h 970505"/>
                <a:gd name="connsiteX5" fmla="*/ 0 w 1304438"/>
                <a:gd name="connsiteY5" fmla="*/ 0 h 97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4438" h="970505">
                  <a:moveTo>
                    <a:pt x="0" y="0"/>
                  </a:moveTo>
                  <a:lnTo>
                    <a:pt x="1304438" y="0"/>
                  </a:lnTo>
                  <a:lnTo>
                    <a:pt x="1298996" y="75515"/>
                  </a:lnTo>
                  <a:cubicBezTo>
                    <a:pt x="1227132" y="578211"/>
                    <a:pt x="652219" y="970505"/>
                    <a:pt x="652219" y="970505"/>
                  </a:cubicBezTo>
                  <a:cubicBezTo>
                    <a:pt x="652219" y="970505"/>
                    <a:pt x="77306" y="578211"/>
                    <a:pt x="5442" y="755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E724E-26B0-6B85-1403-8300BF4B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58952"/>
            <a:ext cx="5142850" cy="1325563"/>
          </a:xfrm>
        </p:spPr>
        <p:txBody>
          <a:bodyPr anchor="b">
            <a:normAutofit/>
          </a:bodyPr>
          <a:lstStyle/>
          <a:p>
            <a:r>
              <a:rPr lang="en-GB" dirty="0"/>
              <a:t>What to Expect From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A9760-F440-8BB6-96D7-FC2DF4260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286000"/>
            <a:ext cx="5142850" cy="3986784"/>
          </a:xfrm>
        </p:spPr>
        <p:txBody>
          <a:bodyPr>
            <a:normAutofit/>
          </a:bodyPr>
          <a:lstStyle/>
          <a:p>
            <a:r>
              <a:rPr lang="en-GB" dirty="0"/>
              <a:t>Excellent care provision</a:t>
            </a:r>
          </a:p>
          <a:p>
            <a:r>
              <a:rPr lang="en-GB" dirty="0"/>
              <a:t>Personalised Care – Individual at the Core</a:t>
            </a:r>
          </a:p>
          <a:p>
            <a:r>
              <a:rPr lang="en-GB" dirty="0"/>
              <a:t>Attendance at Reviews</a:t>
            </a:r>
          </a:p>
          <a:p>
            <a:r>
              <a:rPr lang="en-GB" dirty="0"/>
              <a:t>Transparent Communication</a:t>
            </a:r>
          </a:p>
          <a:p>
            <a:r>
              <a:rPr lang="en-GB" dirty="0"/>
              <a:t>Provision of care notes when Requested</a:t>
            </a:r>
          </a:p>
          <a:p>
            <a:r>
              <a:rPr lang="en-GB" dirty="0"/>
              <a:t>Collaborative Working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couple of people holding a puzzle piece&#10;&#10;Description automatically generated">
            <a:extLst>
              <a:ext uri="{FF2B5EF4-FFF2-40B4-BE49-F238E27FC236}">
                <a16:creationId xmlns:a16="http://schemas.microsoft.com/office/drawing/2014/main" id="{5981370A-78B0-187B-8AC6-E34963A5C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2"/>
          <a:stretch/>
        </p:blipFill>
        <p:spPr>
          <a:xfrm>
            <a:off x="6259697" y="1470111"/>
            <a:ext cx="3229521" cy="3229521"/>
          </a:xfrm>
          <a:custGeom>
            <a:avLst/>
            <a:gdLst/>
            <a:ahLst/>
            <a:cxnLst/>
            <a:rect l="l" t="t" r="r" b="b"/>
            <a:pathLst>
              <a:path w="4290498" h="4290498">
                <a:moveTo>
                  <a:pt x="0" y="0"/>
                </a:moveTo>
                <a:lnTo>
                  <a:pt x="2142098" y="0"/>
                </a:lnTo>
                <a:cubicBezTo>
                  <a:pt x="3328639" y="0"/>
                  <a:pt x="4290498" y="961859"/>
                  <a:pt x="4290498" y="2148400"/>
                </a:cubicBezTo>
                <a:lnTo>
                  <a:pt x="4290498" y="4290498"/>
                </a:lnTo>
                <a:lnTo>
                  <a:pt x="2148400" y="4290498"/>
                </a:lnTo>
                <a:cubicBezTo>
                  <a:pt x="961859" y="4290498"/>
                  <a:pt x="0" y="3328639"/>
                  <a:pt x="0" y="2142098"/>
                </a:cubicBezTo>
                <a:close/>
              </a:path>
            </a:pathLst>
          </a:cu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7CB082B4-4962-AE12-02DC-0EC731D3C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9715731" y="2434767"/>
            <a:ext cx="2345262" cy="2345264"/>
          </a:xfrm>
          <a:custGeom>
            <a:avLst/>
            <a:gdLst/>
            <a:ahLst/>
            <a:cxnLst/>
            <a:rect l="l" t="t" r="r" b="b"/>
            <a:pathLst>
              <a:path w="1464218" h="1464219">
                <a:moveTo>
                  <a:pt x="1087933" y="25"/>
                </a:moveTo>
                <a:cubicBezTo>
                  <a:pt x="1288094" y="-939"/>
                  <a:pt x="1437037" y="27183"/>
                  <a:pt x="1437037" y="27183"/>
                </a:cubicBezTo>
                <a:cubicBezTo>
                  <a:pt x="1437037" y="27183"/>
                  <a:pt x="1583959" y="805330"/>
                  <a:pt x="1194644" y="1194645"/>
                </a:cubicBezTo>
                <a:cubicBezTo>
                  <a:pt x="805329" y="1583960"/>
                  <a:pt x="27182" y="1437038"/>
                  <a:pt x="27182" y="1437038"/>
                </a:cubicBezTo>
                <a:cubicBezTo>
                  <a:pt x="27182" y="1437038"/>
                  <a:pt x="-119740" y="658890"/>
                  <a:pt x="269574" y="269576"/>
                </a:cubicBezTo>
                <a:cubicBezTo>
                  <a:pt x="488564" y="50586"/>
                  <a:pt x="830583" y="1265"/>
                  <a:pt x="1087933" y="2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74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339</Words>
  <Application>Microsoft Office PowerPoint</Application>
  <PresentationFormat>Widescreen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Gill Sans Nova</vt:lpstr>
      <vt:lpstr>TropicVTI</vt:lpstr>
      <vt:lpstr>Effective Care Planning</vt:lpstr>
      <vt:lpstr>Core Objectives</vt:lpstr>
      <vt:lpstr>Essential Requirements</vt:lpstr>
      <vt:lpstr>PowerPoint Presentation</vt:lpstr>
      <vt:lpstr>Individualised Care</vt:lpstr>
      <vt:lpstr>Time Management</vt:lpstr>
      <vt:lpstr>Hidden Extras</vt:lpstr>
      <vt:lpstr>Expectation VS Reality!</vt:lpstr>
      <vt:lpstr>What to Expect From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Barnes-Hudson</dc:creator>
  <cp:lastModifiedBy>Shoyley Chowdhury</cp:lastModifiedBy>
  <cp:revision>2</cp:revision>
  <dcterms:created xsi:type="dcterms:W3CDTF">2024-11-19T08:12:06Z</dcterms:created>
  <dcterms:modified xsi:type="dcterms:W3CDTF">2025-11-26T12:56:17Z</dcterms:modified>
</cp:coreProperties>
</file>