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6F7C"/>
    <a:srgbClr val="005EB8"/>
    <a:srgbClr val="A30134"/>
    <a:srgbClr val="4D4D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 snapToGrid="0">
      <p:cViewPr>
        <p:scale>
          <a:sx n="108" d="100"/>
          <a:sy n="108" d="100"/>
        </p:scale>
        <p:origin x="80" y="-15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7E5C5D-7F3A-400B-BF1E-17054FF15276}" type="doc">
      <dgm:prSet loTypeId="urn:microsoft.com/office/officeart/2011/layout/InterconnectedBlock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398FAD8-78CD-415C-B5CC-AB6E05750E35}">
      <dgm:prSet phldrT="[Text]" custT="1"/>
      <dgm:spPr>
        <a:solidFill>
          <a:srgbClr val="A30134"/>
        </a:solidFill>
      </dgm:spPr>
      <dgm:t>
        <a:bodyPr/>
        <a:lstStyle/>
        <a:p>
          <a:r>
            <a:rPr lang="en-GB" sz="1300" dirty="0"/>
            <a:t>ASYE</a:t>
          </a:r>
        </a:p>
      </dgm:t>
    </dgm:pt>
    <dgm:pt modelId="{58196FDC-97CB-43E7-AB6B-329223DECE3A}" type="parTrans" cxnId="{8B92BFA7-5B3D-48AD-92C6-842E317E1759}">
      <dgm:prSet/>
      <dgm:spPr/>
      <dgm:t>
        <a:bodyPr/>
        <a:lstStyle/>
        <a:p>
          <a:endParaRPr lang="en-GB" sz="1300"/>
        </a:p>
      </dgm:t>
    </dgm:pt>
    <dgm:pt modelId="{E09C58DD-09C7-44E3-8700-D7D47B0BC8B0}" type="sibTrans" cxnId="{8B92BFA7-5B3D-48AD-92C6-842E317E1759}">
      <dgm:prSet/>
      <dgm:spPr/>
      <dgm:t>
        <a:bodyPr/>
        <a:lstStyle/>
        <a:p>
          <a:endParaRPr lang="en-GB" sz="1300"/>
        </a:p>
      </dgm:t>
    </dgm:pt>
    <dgm:pt modelId="{D1E51031-EED5-43DE-8385-A4AC3B014125}">
      <dgm:prSet phldrT="[Text]" custT="1"/>
      <dgm:spPr>
        <a:solidFill>
          <a:srgbClr val="5C6F7C"/>
        </a:solidFill>
      </dgm:spPr>
      <dgm:t>
        <a:bodyPr/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dirty="0">
              <a:solidFill>
                <a:schemeClr val="bg1"/>
              </a:solidFill>
            </a:rPr>
            <a:t>Grade 3C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dirty="0">
              <a:solidFill>
                <a:schemeClr val="bg1"/>
              </a:solidFill>
            </a:rPr>
            <a:t>SCP 28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b="0" u="sng" dirty="0">
              <a:solidFill>
                <a:schemeClr val="bg1"/>
              </a:solidFill>
            </a:rPr>
            <a:t>Requirements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dirty="0">
              <a:solidFill>
                <a:schemeClr val="bg1"/>
              </a:solidFill>
            </a:rPr>
            <a:t>Skills for Care 12-month ASYE programme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dirty="0">
              <a:solidFill>
                <a:schemeClr val="bg1"/>
              </a:solidFill>
            </a:rPr>
            <a:t>ASYE Core Skills Training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dirty="0">
              <a:solidFill>
                <a:schemeClr val="bg1"/>
              </a:solidFill>
            </a:rPr>
            <a:t>Monthly Peer Support Groups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dirty="0">
              <a:solidFill>
                <a:schemeClr val="bg1"/>
              </a:solidFill>
            </a:rPr>
            <a:t>ASYE Portfolio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dirty="0">
              <a:solidFill>
                <a:schemeClr val="bg1"/>
              </a:solidFill>
            </a:rPr>
            <a:t>ASYE Panel</a:t>
          </a:r>
        </a:p>
      </dgm:t>
    </dgm:pt>
    <dgm:pt modelId="{281D6E2C-E217-4977-BE93-1DD3F4291C02}" type="parTrans" cxnId="{3F02C930-41FC-45E6-A668-2CFCCDFF2404}">
      <dgm:prSet/>
      <dgm:spPr/>
      <dgm:t>
        <a:bodyPr/>
        <a:lstStyle/>
        <a:p>
          <a:endParaRPr lang="en-GB" sz="1300"/>
        </a:p>
      </dgm:t>
    </dgm:pt>
    <dgm:pt modelId="{A1D01984-B2C4-4BB8-81FF-D9A25036BE6B}" type="sibTrans" cxnId="{3F02C930-41FC-45E6-A668-2CFCCDFF2404}">
      <dgm:prSet/>
      <dgm:spPr/>
      <dgm:t>
        <a:bodyPr/>
        <a:lstStyle/>
        <a:p>
          <a:endParaRPr lang="en-GB" sz="1300"/>
        </a:p>
      </dgm:t>
    </dgm:pt>
    <dgm:pt modelId="{B108D517-F832-4E85-AF95-A56C33BA4225}">
      <dgm:prSet phldrT="[Text]" custT="1"/>
      <dgm:spPr>
        <a:solidFill>
          <a:srgbClr val="A30134"/>
        </a:solidFill>
      </dgm:spPr>
      <dgm:t>
        <a:bodyPr/>
        <a:lstStyle/>
        <a:p>
          <a:r>
            <a:rPr lang="en-GB" sz="1300" dirty="0"/>
            <a:t>Social Worker</a:t>
          </a:r>
        </a:p>
      </dgm:t>
    </dgm:pt>
    <dgm:pt modelId="{39AA5E81-9E26-4F1E-BA78-4E7201417D8C}" type="parTrans" cxnId="{4F08D38A-8C8C-4BAA-8E78-0FE8C28606EE}">
      <dgm:prSet/>
      <dgm:spPr/>
      <dgm:t>
        <a:bodyPr/>
        <a:lstStyle/>
        <a:p>
          <a:endParaRPr lang="en-GB" sz="1300"/>
        </a:p>
      </dgm:t>
    </dgm:pt>
    <dgm:pt modelId="{688E2674-61F7-44D6-A87F-48B3771ABF6D}" type="sibTrans" cxnId="{4F08D38A-8C8C-4BAA-8E78-0FE8C28606EE}">
      <dgm:prSet/>
      <dgm:spPr/>
      <dgm:t>
        <a:bodyPr/>
        <a:lstStyle/>
        <a:p>
          <a:endParaRPr lang="en-GB" sz="1300"/>
        </a:p>
      </dgm:t>
    </dgm:pt>
    <dgm:pt modelId="{17E421B1-40D3-4471-977B-DDC54F20E0B9}">
      <dgm:prSet phldrT="[Text]" custT="1"/>
      <dgm:spPr>
        <a:solidFill>
          <a:srgbClr val="5C6F7C"/>
        </a:solidFill>
      </dgm:spPr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Grade 3C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SCP 28 – 31</a:t>
          </a:r>
        </a:p>
        <a:p>
          <a:pPr algn="ctr"/>
          <a:r>
            <a:rPr lang="en-GB" sz="1300" u="sng" dirty="0">
              <a:solidFill>
                <a:schemeClr val="bg1"/>
              </a:solidFill>
            </a:rPr>
            <a:t>Requirements</a:t>
          </a:r>
        </a:p>
        <a:p>
          <a:pPr algn="ctr"/>
          <a:r>
            <a:rPr lang="en-GB" sz="1300" u="none" dirty="0">
              <a:solidFill>
                <a:schemeClr val="bg1"/>
              </a:solidFill>
            </a:rPr>
            <a:t>Consolidation of knowledge, skills and practice</a:t>
          </a:r>
        </a:p>
        <a:p>
          <a:pPr algn="ctr"/>
          <a:r>
            <a:rPr lang="en-GB" sz="1300" u="none" dirty="0">
              <a:solidFill>
                <a:schemeClr val="bg1"/>
              </a:solidFill>
            </a:rPr>
            <a:t>Demonstrating continuing professional development</a:t>
          </a:r>
        </a:p>
        <a:p>
          <a:pPr algn="ctr"/>
          <a:r>
            <a:rPr lang="en-GB" sz="1300" u="none" dirty="0">
              <a:solidFill>
                <a:schemeClr val="bg1"/>
              </a:solidFill>
            </a:rPr>
            <a:t>Gathering evidence for Level 3 progression</a:t>
          </a:r>
        </a:p>
      </dgm:t>
    </dgm:pt>
    <dgm:pt modelId="{73DFBF5E-A073-4F41-8A98-5F378E7D0104}" type="parTrans" cxnId="{2C072E62-B0C1-485E-85F3-357B76192A18}">
      <dgm:prSet/>
      <dgm:spPr/>
      <dgm:t>
        <a:bodyPr/>
        <a:lstStyle/>
        <a:p>
          <a:endParaRPr lang="en-GB" sz="1300"/>
        </a:p>
      </dgm:t>
    </dgm:pt>
    <dgm:pt modelId="{00F0B4E6-4680-4243-BA4C-5F0A3CB3C412}" type="sibTrans" cxnId="{2C072E62-B0C1-485E-85F3-357B76192A18}">
      <dgm:prSet/>
      <dgm:spPr/>
      <dgm:t>
        <a:bodyPr/>
        <a:lstStyle/>
        <a:p>
          <a:endParaRPr lang="en-GB" sz="1300"/>
        </a:p>
      </dgm:t>
    </dgm:pt>
    <dgm:pt modelId="{133E0979-9F76-4F70-A871-3DB9691D9876}">
      <dgm:prSet phldrT="[Text]" custT="1"/>
      <dgm:spPr>
        <a:solidFill>
          <a:srgbClr val="A30134"/>
        </a:solidFill>
      </dgm:spPr>
      <dgm:t>
        <a:bodyPr/>
        <a:lstStyle/>
        <a:p>
          <a:r>
            <a:rPr lang="en-GB" sz="1300" dirty="0"/>
            <a:t>Experienced Social Worker</a:t>
          </a:r>
        </a:p>
        <a:p>
          <a:r>
            <a:rPr lang="en-GB" sz="1300" dirty="0"/>
            <a:t>Level 3</a:t>
          </a:r>
        </a:p>
      </dgm:t>
    </dgm:pt>
    <dgm:pt modelId="{3AF8B84B-252B-44ED-B9B5-091238838CAA}" type="parTrans" cxnId="{B5E1E10A-C6B8-47A1-B290-28A6E4D020F3}">
      <dgm:prSet/>
      <dgm:spPr/>
      <dgm:t>
        <a:bodyPr/>
        <a:lstStyle/>
        <a:p>
          <a:endParaRPr lang="en-GB" sz="1300"/>
        </a:p>
      </dgm:t>
    </dgm:pt>
    <dgm:pt modelId="{646A9379-C511-4FFB-8C1D-A84841F37CA0}" type="sibTrans" cxnId="{B5E1E10A-C6B8-47A1-B290-28A6E4D020F3}">
      <dgm:prSet/>
      <dgm:spPr/>
      <dgm:t>
        <a:bodyPr/>
        <a:lstStyle/>
        <a:p>
          <a:endParaRPr lang="en-GB" sz="1300"/>
        </a:p>
      </dgm:t>
    </dgm:pt>
    <dgm:pt modelId="{79EC657F-D72E-4559-AF2E-2E51D68DA282}">
      <dgm:prSet phldrT="[Text]" custT="1"/>
      <dgm:spPr>
        <a:solidFill>
          <a:srgbClr val="5C6F7C"/>
        </a:solidFill>
      </dgm:spPr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Grade 4A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SCP 32 – 35</a:t>
          </a:r>
        </a:p>
        <a:p>
          <a:pPr algn="ctr"/>
          <a:r>
            <a:rPr lang="en-GB" sz="1300" b="0" u="sng" dirty="0">
              <a:solidFill>
                <a:schemeClr val="bg1"/>
              </a:solidFill>
            </a:rPr>
            <a:t>Requirements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Minimum 2 years post qualifying experience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Team and Principal Manager recommendation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Be able to evidence PCF Descriptors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Portfolio </a:t>
          </a:r>
        </a:p>
        <a:p>
          <a:pPr algn="ctr"/>
          <a:r>
            <a:rPr lang="en-GB" sz="1300" dirty="0">
              <a:solidFill>
                <a:schemeClr val="bg1"/>
              </a:solidFill>
            </a:rPr>
            <a:t>Panel interview</a:t>
          </a:r>
        </a:p>
      </dgm:t>
    </dgm:pt>
    <dgm:pt modelId="{89B5A2C8-6CDD-4789-B1B4-BD4AE7B5328B}" type="parTrans" cxnId="{860C1C38-B615-4F12-8E4B-A5D79F81E814}">
      <dgm:prSet/>
      <dgm:spPr/>
      <dgm:t>
        <a:bodyPr/>
        <a:lstStyle/>
        <a:p>
          <a:endParaRPr lang="en-GB" sz="1300"/>
        </a:p>
      </dgm:t>
    </dgm:pt>
    <dgm:pt modelId="{3654B5A5-BFFB-4287-B34A-5F0DD72B6E79}" type="sibTrans" cxnId="{860C1C38-B615-4F12-8E4B-A5D79F81E814}">
      <dgm:prSet/>
      <dgm:spPr/>
      <dgm:t>
        <a:bodyPr/>
        <a:lstStyle/>
        <a:p>
          <a:endParaRPr lang="en-GB" sz="1300"/>
        </a:p>
      </dgm:t>
    </dgm:pt>
    <dgm:pt modelId="{1E168238-AFA5-422D-B7DD-270F246B3A85}">
      <dgm:prSet custT="1"/>
      <dgm:spPr>
        <a:solidFill>
          <a:srgbClr val="A30134"/>
        </a:solidFill>
      </dgm:spPr>
      <dgm:t>
        <a:bodyPr/>
        <a:lstStyle/>
        <a:p>
          <a:r>
            <a:rPr lang="en-GB" sz="1300" dirty="0"/>
            <a:t>Advanced Social Work Practitioner</a:t>
          </a:r>
        </a:p>
      </dgm:t>
    </dgm:pt>
    <dgm:pt modelId="{6B8E9A34-8969-4B9C-9365-8AB1DEB2006E}" type="parTrans" cxnId="{B593F3A3-22A2-4CC2-91B9-7A61319A7DDE}">
      <dgm:prSet/>
      <dgm:spPr/>
      <dgm:t>
        <a:bodyPr/>
        <a:lstStyle/>
        <a:p>
          <a:endParaRPr lang="en-GB" sz="1300"/>
        </a:p>
      </dgm:t>
    </dgm:pt>
    <dgm:pt modelId="{19C79345-DA53-4EC7-B501-76CF0A6F7FD8}" type="sibTrans" cxnId="{B593F3A3-22A2-4CC2-91B9-7A61319A7DDE}">
      <dgm:prSet/>
      <dgm:spPr/>
      <dgm:t>
        <a:bodyPr/>
        <a:lstStyle/>
        <a:p>
          <a:endParaRPr lang="en-GB" sz="1300"/>
        </a:p>
      </dgm:t>
    </dgm:pt>
    <dgm:pt modelId="{6BFF4D30-ACFE-496F-A834-4F1A1AAD406F}">
      <dgm:prSet custT="1"/>
      <dgm:spPr>
        <a:solidFill>
          <a:srgbClr val="5C6F7C"/>
        </a:solidFill>
      </dgm:spPr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Grade 4C</a:t>
          </a:r>
          <a:endParaRPr lang="en-GB" sz="1300" dirty="0"/>
        </a:p>
      </dgm:t>
    </dgm:pt>
    <dgm:pt modelId="{3AFEA8AC-3D6E-48F3-AEEB-FAB9CB6453AC}" type="parTrans" cxnId="{1AA2A97A-67A4-4E6C-B6D4-4C0132D9D5EB}">
      <dgm:prSet/>
      <dgm:spPr/>
      <dgm:t>
        <a:bodyPr/>
        <a:lstStyle/>
        <a:p>
          <a:endParaRPr lang="en-GB" sz="1300"/>
        </a:p>
      </dgm:t>
    </dgm:pt>
    <dgm:pt modelId="{2D439F2B-280C-4302-9CFB-A209DF85464C}" type="sibTrans" cxnId="{1AA2A97A-67A4-4E6C-B6D4-4C0132D9D5EB}">
      <dgm:prSet/>
      <dgm:spPr/>
      <dgm:t>
        <a:bodyPr/>
        <a:lstStyle/>
        <a:p>
          <a:endParaRPr lang="en-GB" sz="1300"/>
        </a:p>
      </dgm:t>
    </dgm:pt>
    <dgm:pt modelId="{23C37C74-C4A2-45A6-AB96-9454E870D1E2}">
      <dgm:prSet custT="1"/>
      <dgm:spPr/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SCP 39 – 42</a:t>
          </a:r>
        </a:p>
      </dgm:t>
    </dgm:pt>
    <dgm:pt modelId="{65F24C29-D39C-4418-9664-E17698576618}" type="parTrans" cxnId="{D4028131-1619-4B32-9F37-201B2F6FE328}">
      <dgm:prSet/>
      <dgm:spPr/>
      <dgm:t>
        <a:bodyPr/>
        <a:lstStyle/>
        <a:p>
          <a:endParaRPr lang="en-GB" sz="1300"/>
        </a:p>
      </dgm:t>
    </dgm:pt>
    <dgm:pt modelId="{38E578D7-8A43-4AB8-92AA-5412060DC1B5}" type="sibTrans" cxnId="{D4028131-1619-4B32-9F37-201B2F6FE328}">
      <dgm:prSet/>
      <dgm:spPr/>
      <dgm:t>
        <a:bodyPr/>
        <a:lstStyle/>
        <a:p>
          <a:endParaRPr lang="en-GB" sz="1300"/>
        </a:p>
      </dgm:t>
    </dgm:pt>
    <dgm:pt modelId="{FD888AE4-46D1-465F-8384-E3602F7020F7}">
      <dgm:prSet custT="1"/>
      <dgm:spPr/>
      <dgm:t>
        <a:bodyPr/>
        <a:lstStyle/>
        <a:p>
          <a:pPr algn="ctr"/>
          <a:r>
            <a:rPr lang="en-GB" sz="1300" u="sng" dirty="0">
              <a:solidFill>
                <a:schemeClr val="bg1"/>
              </a:solidFill>
            </a:rPr>
            <a:t>Requirements</a:t>
          </a:r>
        </a:p>
      </dgm:t>
    </dgm:pt>
    <dgm:pt modelId="{D34817D0-1F78-4FAC-BC21-9A90F1F733B3}" type="parTrans" cxnId="{EB93351E-801D-4318-A692-608668A16D78}">
      <dgm:prSet/>
      <dgm:spPr/>
      <dgm:t>
        <a:bodyPr/>
        <a:lstStyle/>
        <a:p>
          <a:endParaRPr lang="en-GB" sz="1300"/>
        </a:p>
      </dgm:t>
    </dgm:pt>
    <dgm:pt modelId="{0389ECC3-1953-4D64-8AA4-A531513305AF}" type="sibTrans" cxnId="{EB93351E-801D-4318-A692-608668A16D78}">
      <dgm:prSet/>
      <dgm:spPr/>
      <dgm:t>
        <a:bodyPr/>
        <a:lstStyle/>
        <a:p>
          <a:endParaRPr lang="en-GB" sz="1300"/>
        </a:p>
      </dgm:t>
    </dgm:pt>
    <dgm:pt modelId="{5ADB02A9-4010-4FD0-8812-B251CB6FFCC5}">
      <dgm:prSet custT="1"/>
      <dgm:spPr/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Completion of  qualification (PE, BIA, AMHP)</a:t>
          </a:r>
          <a:endParaRPr lang="en-GB" sz="1300" u="sng" dirty="0">
            <a:solidFill>
              <a:schemeClr val="bg1"/>
            </a:solidFill>
          </a:endParaRPr>
        </a:p>
      </dgm:t>
    </dgm:pt>
    <dgm:pt modelId="{0A051EA1-49D5-4DF6-B9AE-17FEDB014FF9}" type="parTrans" cxnId="{72B3B85D-4B3F-48AF-95A5-DFC511B19C24}">
      <dgm:prSet/>
      <dgm:spPr/>
      <dgm:t>
        <a:bodyPr/>
        <a:lstStyle/>
        <a:p>
          <a:endParaRPr lang="en-GB" sz="1300"/>
        </a:p>
      </dgm:t>
    </dgm:pt>
    <dgm:pt modelId="{D89034EE-093B-4514-A0A5-2974235EE012}" type="sibTrans" cxnId="{72B3B85D-4B3F-48AF-95A5-DFC511B19C24}">
      <dgm:prSet/>
      <dgm:spPr/>
      <dgm:t>
        <a:bodyPr/>
        <a:lstStyle/>
        <a:p>
          <a:endParaRPr lang="en-GB" sz="1300"/>
        </a:p>
      </dgm:t>
    </dgm:pt>
    <dgm:pt modelId="{1230F710-9675-4DBA-BA08-494FF68566F0}">
      <dgm:prSet custT="1"/>
      <dgm:spPr/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Demonstrate leadership, high standards and best practice</a:t>
          </a:r>
        </a:p>
      </dgm:t>
    </dgm:pt>
    <dgm:pt modelId="{242B2FAF-CDB3-49C0-A873-8AFFCEAC0137}" type="parTrans" cxnId="{9652FC9B-7F54-4893-8635-85397F52598B}">
      <dgm:prSet/>
      <dgm:spPr/>
      <dgm:t>
        <a:bodyPr/>
        <a:lstStyle/>
        <a:p>
          <a:endParaRPr lang="en-GB" sz="1300"/>
        </a:p>
      </dgm:t>
    </dgm:pt>
    <dgm:pt modelId="{B2EE97D5-9731-472C-A90F-D46544FB5688}" type="sibTrans" cxnId="{9652FC9B-7F54-4893-8635-85397F52598B}">
      <dgm:prSet/>
      <dgm:spPr/>
      <dgm:t>
        <a:bodyPr/>
        <a:lstStyle/>
        <a:p>
          <a:endParaRPr lang="en-GB" sz="1300"/>
        </a:p>
      </dgm:t>
    </dgm:pt>
    <dgm:pt modelId="{6F601D49-AFA1-4762-A61E-273448931302}">
      <dgm:prSet custT="1"/>
      <dgm:spPr/>
      <dgm:t>
        <a:bodyPr/>
        <a:lstStyle/>
        <a:p>
          <a:pPr algn="ctr"/>
          <a:r>
            <a:rPr lang="en-GB" sz="1300" dirty="0">
              <a:solidFill>
                <a:schemeClr val="bg1"/>
              </a:solidFill>
            </a:rPr>
            <a:t>Application through recruitment process</a:t>
          </a:r>
        </a:p>
      </dgm:t>
    </dgm:pt>
    <dgm:pt modelId="{DB7CC162-19A9-4A63-BEC2-A34EFEA13944}" type="parTrans" cxnId="{7277E74A-7CFF-4B87-9DEB-6CAF3C2571A7}">
      <dgm:prSet/>
      <dgm:spPr/>
      <dgm:t>
        <a:bodyPr/>
        <a:lstStyle/>
        <a:p>
          <a:endParaRPr lang="en-GB" sz="1300"/>
        </a:p>
      </dgm:t>
    </dgm:pt>
    <dgm:pt modelId="{2CD1A5AB-C3B4-4F22-9444-4801790469EE}" type="sibTrans" cxnId="{7277E74A-7CFF-4B87-9DEB-6CAF3C2571A7}">
      <dgm:prSet/>
      <dgm:spPr/>
      <dgm:t>
        <a:bodyPr/>
        <a:lstStyle/>
        <a:p>
          <a:endParaRPr lang="en-GB" sz="1300"/>
        </a:p>
      </dgm:t>
    </dgm:pt>
    <dgm:pt modelId="{8A8F1681-D010-469C-982B-516E9E514EA5}" type="pres">
      <dgm:prSet presAssocID="{227E5C5D-7F3A-400B-BF1E-17054FF15276}" presName="Name0" presStyleCnt="0">
        <dgm:presLayoutVars>
          <dgm:chMax val="7"/>
          <dgm:chPref val="5"/>
          <dgm:dir/>
          <dgm:animOne val="branch"/>
          <dgm:animLvl val="lvl"/>
        </dgm:presLayoutVars>
      </dgm:prSet>
      <dgm:spPr/>
    </dgm:pt>
    <dgm:pt modelId="{5CC3A7DF-F9B9-44C4-BB78-59EB230F5FD6}" type="pres">
      <dgm:prSet presAssocID="{1E168238-AFA5-422D-B7DD-270F246B3A85}" presName="ChildAccent4" presStyleCnt="0"/>
      <dgm:spPr/>
    </dgm:pt>
    <dgm:pt modelId="{5543DCB1-9BE6-4B7D-B5CD-069F93F34BC8}" type="pres">
      <dgm:prSet presAssocID="{1E168238-AFA5-422D-B7DD-270F246B3A85}" presName="ChildAccent" presStyleLbl="alignImgPlace1" presStyleIdx="0" presStyleCnt="4" custScaleX="99566"/>
      <dgm:spPr/>
    </dgm:pt>
    <dgm:pt modelId="{D25B402C-F8A0-4A26-A245-FEB7221BB98A}" type="pres">
      <dgm:prSet presAssocID="{1E168238-AFA5-422D-B7DD-270F246B3A85}" presName="Child4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223B3FD-668B-4891-ADD1-57AA7E2A976F}" type="pres">
      <dgm:prSet presAssocID="{1E168238-AFA5-422D-B7DD-270F246B3A85}" presName="Parent4" presStyleLbl="node1" presStyleIdx="0" presStyleCnt="4">
        <dgm:presLayoutVars>
          <dgm:chMax val="2"/>
          <dgm:chPref val="1"/>
          <dgm:bulletEnabled val="1"/>
        </dgm:presLayoutVars>
      </dgm:prSet>
      <dgm:spPr/>
    </dgm:pt>
    <dgm:pt modelId="{CC0641C7-ADE3-4E54-952E-BAC8EDD12EE5}" type="pres">
      <dgm:prSet presAssocID="{133E0979-9F76-4F70-A871-3DB9691D9876}" presName="ChildAccent3" presStyleCnt="0"/>
      <dgm:spPr/>
    </dgm:pt>
    <dgm:pt modelId="{0D862561-0285-4513-ABE9-29A5F7E85454}" type="pres">
      <dgm:prSet presAssocID="{133E0979-9F76-4F70-A871-3DB9691D9876}" presName="ChildAccent" presStyleLbl="alignImgPlace1" presStyleIdx="1" presStyleCnt="4"/>
      <dgm:spPr/>
    </dgm:pt>
    <dgm:pt modelId="{C69D7F9D-DE9B-4DC8-82F4-381C00F864B1}" type="pres">
      <dgm:prSet presAssocID="{133E0979-9F76-4F70-A871-3DB9691D9876}" presName="Child3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BDC4525-EED4-4E5B-9AF3-91471EA21A40}" type="pres">
      <dgm:prSet presAssocID="{133E0979-9F76-4F70-A871-3DB9691D9876}" presName="Parent3" presStyleLbl="node1" presStyleIdx="1" presStyleCnt="4">
        <dgm:presLayoutVars>
          <dgm:chMax val="2"/>
          <dgm:chPref val="1"/>
          <dgm:bulletEnabled val="1"/>
        </dgm:presLayoutVars>
      </dgm:prSet>
      <dgm:spPr/>
    </dgm:pt>
    <dgm:pt modelId="{E2E196AC-8AD7-4758-A125-74845F61EF59}" type="pres">
      <dgm:prSet presAssocID="{B108D517-F832-4E85-AF95-A56C33BA4225}" presName="ChildAccent2" presStyleCnt="0"/>
      <dgm:spPr/>
    </dgm:pt>
    <dgm:pt modelId="{E48830B2-8CF2-4968-B115-BAFD954D4C92}" type="pres">
      <dgm:prSet presAssocID="{B108D517-F832-4E85-AF95-A56C33BA4225}" presName="ChildAccent" presStyleLbl="alignImgPlace1" presStyleIdx="2" presStyleCnt="4"/>
      <dgm:spPr/>
    </dgm:pt>
    <dgm:pt modelId="{0250FA88-5286-409B-88F8-6024FC84FBB6}" type="pres">
      <dgm:prSet presAssocID="{B108D517-F832-4E85-AF95-A56C33BA4225}" presName="Child2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CBAC180-2B8A-4C8D-9259-A0A026954220}" type="pres">
      <dgm:prSet presAssocID="{B108D517-F832-4E85-AF95-A56C33BA4225}" presName="Parent2" presStyleLbl="node1" presStyleIdx="2" presStyleCnt="4">
        <dgm:presLayoutVars>
          <dgm:chMax val="2"/>
          <dgm:chPref val="1"/>
          <dgm:bulletEnabled val="1"/>
        </dgm:presLayoutVars>
      </dgm:prSet>
      <dgm:spPr/>
    </dgm:pt>
    <dgm:pt modelId="{DF52A03B-C163-4886-A8C6-B1CC4D77FEC1}" type="pres">
      <dgm:prSet presAssocID="{0398FAD8-78CD-415C-B5CC-AB6E05750E35}" presName="ChildAccent1" presStyleCnt="0"/>
      <dgm:spPr/>
    </dgm:pt>
    <dgm:pt modelId="{D98F1B25-1258-4BDA-9EDA-045F095CB474}" type="pres">
      <dgm:prSet presAssocID="{0398FAD8-78CD-415C-B5CC-AB6E05750E35}" presName="ChildAccent" presStyleLbl="alignImgPlace1" presStyleIdx="3" presStyleCnt="4"/>
      <dgm:spPr/>
    </dgm:pt>
    <dgm:pt modelId="{3343D060-D690-4F0D-A009-38C117B208CC}" type="pres">
      <dgm:prSet presAssocID="{0398FAD8-78CD-415C-B5CC-AB6E05750E35}" presName="Child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F4EDF589-5D66-44BC-8C7E-275044E8443B}" type="pres">
      <dgm:prSet presAssocID="{0398FAD8-78CD-415C-B5CC-AB6E05750E35}" presName="Parent1" presStyleLbl="node1" presStyleIdx="3" presStyleCnt="4">
        <dgm:presLayoutVars>
          <dgm:chMax val="2"/>
          <dgm:chPref val="1"/>
          <dgm:bulletEnabled val="1"/>
        </dgm:presLayoutVars>
      </dgm:prSet>
      <dgm:spPr/>
    </dgm:pt>
  </dgm:ptLst>
  <dgm:cxnLst>
    <dgm:cxn modelId="{B5E1E10A-C6B8-47A1-B290-28A6E4D020F3}" srcId="{227E5C5D-7F3A-400B-BF1E-17054FF15276}" destId="{133E0979-9F76-4F70-A871-3DB9691D9876}" srcOrd="2" destOrd="0" parTransId="{3AF8B84B-252B-44ED-B9B5-091238838CAA}" sibTransId="{646A9379-C511-4FFB-8C1D-A84841F37CA0}"/>
    <dgm:cxn modelId="{EB93351E-801D-4318-A692-608668A16D78}" srcId="{1E168238-AFA5-422D-B7DD-270F246B3A85}" destId="{FD888AE4-46D1-465F-8384-E3602F7020F7}" srcOrd="2" destOrd="0" parTransId="{D34817D0-1F78-4FAC-BC21-9A90F1F733B3}" sibTransId="{0389ECC3-1953-4D64-8AA4-A531513305AF}"/>
    <dgm:cxn modelId="{5B25BE25-30BD-41BC-B628-11524E86821E}" type="presOf" srcId="{6F601D49-AFA1-4762-A61E-273448931302}" destId="{D25B402C-F8A0-4A26-A245-FEB7221BB98A}" srcOrd="1" destOrd="5" presId="urn:microsoft.com/office/officeart/2011/layout/InterconnectedBlockProcess"/>
    <dgm:cxn modelId="{F6C4EA2E-932B-4FC9-9D29-84908E052A1B}" type="presOf" srcId="{FD888AE4-46D1-465F-8384-E3602F7020F7}" destId="{D25B402C-F8A0-4A26-A245-FEB7221BB98A}" srcOrd="1" destOrd="2" presId="urn:microsoft.com/office/officeart/2011/layout/InterconnectedBlockProcess"/>
    <dgm:cxn modelId="{3F02C930-41FC-45E6-A668-2CFCCDFF2404}" srcId="{0398FAD8-78CD-415C-B5CC-AB6E05750E35}" destId="{D1E51031-EED5-43DE-8385-A4AC3B014125}" srcOrd="0" destOrd="0" parTransId="{281D6E2C-E217-4977-BE93-1DD3F4291C02}" sibTransId="{A1D01984-B2C4-4BB8-81FF-D9A25036BE6B}"/>
    <dgm:cxn modelId="{D4028131-1619-4B32-9F37-201B2F6FE328}" srcId="{1E168238-AFA5-422D-B7DD-270F246B3A85}" destId="{23C37C74-C4A2-45A6-AB96-9454E870D1E2}" srcOrd="1" destOrd="0" parTransId="{65F24C29-D39C-4418-9664-E17698576618}" sibTransId="{38E578D7-8A43-4AB8-92AA-5412060DC1B5}"/>
    <dgm:cxn modelId="{7CA89031-FFEE-4E54-9D2E-DBB38E7E8128}" type="presOf" srcId="{5ADB02A9-4010-4FD0-8812-B251CB6FFCC5}" destId="{D25B402C-F8A0-4A26-A245-FEB7221BB98A}" srcOrd="1" destOrd="3" presId="urn:microsoft.com/office/officeart/2011/layout/InterconnectedBlockProcess"/>
    <dgm:cxn modelId="{B5908334-D24B-4F10-BA03-FD3A45C1857A}" type="presOf" srcId="{23C37C74-C4A2-45A6-AB96-9454E870D1E2}" destId="{5543DCB1-9BE6-4B7D-B5CD-069F93F34BC8}" srcOrd="0" destOrd="1" presId="urn:microsoft.com/office/officeart/2011/layout/InterconnectedBlockProcess"/>
    <dgm:cxn modelId="{860C1C38-B615-4F12-8E4B-A5D79F81E814}" srcId="{133E0979-9F76-4F70-A871-3DB9691D9876}" destId="{79EC657F-D72E-4559-AF2E-2E51D68DA282}" srcOrd="0" destOrd="0" parTransId="{89B5A2C8-6CDD-4789-B1B4-BD4AE7B5328B}" sibTransId="{3654B5A5-BFFB-4287-B34A-5F0DD72B6E79}"/>
    <dgm:cxn modelId="{7E492E40-BE1E-4E39-BA85-BC24032EE22B}" type="presOf" srcId="{17E421B1-40D3-4471-977B-DDC54F20E0B9}" destId="{E48830B2-8CF2-4968-B115-BAFD954D4C92}" srcOrd="0" destOrd="0" presId="urn:microsoft.com/office/officeart/2011/layout/InterconnectedBlockProcess"/>
    <dgm:cxn modelId="{72B3B85D-4B3F-48AF-95A5-DFC511B19C24}" srcId="{1E168238-AFA5-422D-B7DD-270F246B3A85}" destId="{5ADB02A9-4010-4FD0-8812-B251CB6FFCC5}" srcOrd="3" destOrd="0" parTransId="{0A051EA1-49D5-4DF6-B9AE-17FEDB014FF9}" sibTransId="{D89034EE-093B-4514-A0A5-2974235EE012}"/>
    <dgm:cxn modelId="{2C072E62-B0C1-485E-85F3-357B76192A18}" srcId="{B108D517-F832-4E85-AF95-A56C33BA4225}" destId="{17E421B1-40D3-4471-977B-DDC54F20E0B9}" srcOrd="0" destOrd="0" parTransId="{73DFBF5E-A073-4F41-8A98-5F378E7D0104}" sibTransId="{00F0B4E6-4680-4243-BA4C-5F0A3CB3C412}"/>
    <dgm:cxn modelId="{62035562-7C7E-47E3-ADA3-0E68C77C201C}" type="presOf" srcId="{D1E51031-EED5-43DE-8385-A4AC3B014125}" destId="{3343D060-D690-4F0D-A009-38C117B208CC}" srcOrd="1" destOrd="0" presId="urn:microsoft.com/office/officeart/2011/layout/InterconnectedBlockProcess"/>
    <dgm:cxn modelId="{7277E74A-7CFF-4B87-9DEB-6CAF3C2571A7}" srcId="{1E168238-AFA5-422D-B7DD-270F246B3A85}" destId="{6F601D49-AFA1-4762-A61E-273448931302}" srcOrd="5" destOrd="0" parTransId="{DB7CC162-19A9-4A63-BEC2-A34EFEA13944}" sibTransId="{2CD1A5AB-C3B4-4F22-9444-4801790469EE}"/>
    <dgm:cxn modelId="{CB7DD94F-C711-4132-8BAA-ED3D84B25FD4}" type="presOf" srcId="{0398FAD8-78CD-415C-B5CC-AB6E05750E35}" destId="{F4EDF589-5D66-44BC-8C7E-275044E8443B}" srcOrd="0" destOrd="0" presId="urn:microsoft.com/office/officeart/2011/layout/InterconnectedBlockProcess"/>
    <dgm:cxn modelId="{5DC10150-C412-4DC0-857F-97922CD9ACA8}" type="presOf" srcId="{1230F710-9675-4DBA-BA08-494FF68566F0}" destId="{5543DCB1-9BE6-4B7D-B5CD-069F93F34BC8}" srcOrd="0" destOrd="4" presId="urn:microsoft.com/office/officeart/2011/layout/InterconnectedBlockProcess"/>
    <dgm:cxn modelId="{2D55A453-14B7-4905-8F3A-E843260F0313}" type="presOf" srcId="{5ADB02A9-4010-4FD0-8812-B251CB6FFCC5}" destId="{5543DCB1-9BE6-4B7D-B5CD-069F93F34BC8}" srcOrd="0" destOrd="3" presId="urn:microsoft.com/office/officeart/2011/layout/InterconnectedBlockProcess"/>
    <dgm:cxn modelId="{5BCFFE75-D128-4A40-ACE1-005E58E42F1F}" type="presOf" srcId="{227E5C5D-7F3A-400B-BF1E-17054FF15276}" destId="{8A8F1681-D010-469C-982B-516E9E514EA5}" srcOrd="0" destOrd="0" presId="urn:microsoft.com/office/officeart/2011/layout/InterconnectedBlockProcess"/>
    <dgm:cxn modelId="{1AA2A97A-67A4-4E6C-B6D4-4C0132D9D5EB}" srcId="{1E168238-AFA5-422D-B7DD-270F246B3A85}" destId="{6BFF4D30-ACFE-496F-A834-4F1A1AAD406F}" srcOrd="0" destOrd="0" parTransId="{3AFEA8AC-3D6E-48F3-AEEB-FAB9CB6453AC}" sibTransId="{2D439F2B-280C-4302-9CFB-A209DF85464C}"/>
    <dgm:cxn modelId="{4B12AE88-1905-4017-9A82-F7890E30EF9F}" type="presOf" srcId="{79EC657F-D72E-4559-AF2E-2E51D68DA282}" destId="{0D862561-0285-4513-ABE9-29A5F7E85454}" srcOrd="0" destOrd="0" presId="urn:microsoft.com/office/officeart/2011/layout/InterconnectedBlockProcess"/>
    <dgm:cxn modelId="{4F08D38A-8C8C-4BAA-8E78-0FE8C28606EE}" srcId="{227E5C5D-7F3A-400B-BF1E-17054FF15276}" destId="{B108D517-F832-4E85-AF95-A56C33BA4225}" srcOrd="1" destOrd="0" parTransId="{39AA5E81-9E26-4F1E-BA78-4E7201417D8C}" sibTransId="{688E2674-61F7-44D6-A87F-48B3771ABF6D}"/>
    <dgm:cxn modelId="{0546EB94-AA58-4C3D-8F0F-D0DE9F854D3E}" type="presOf" srcId="{17E421B1-40D3-4471-977B-DDC54F20E0B9}" destId="{0250FA88-5286-409B-88F8-6024FC84FBB6}" srcOrd="1" destOrd="0" presId="urn:microsoft.com/office/officeart/2011/layout/InterconnectedBlockProcess"/>
    <dgm:cxn modelId="{9652FC9B-7F54-4893-8635-85397F52598B}" srcId="{1E168238-AFA5-422D-B7DD-270F246B3A85}" destId="{1230F710-9675-4DBA-BA08-494FF68566F0}" srcOrd="4" destOrd="0" parTransId="{242B2FAF-CDB3-49C0-A873-8AFFCEAC0137}" sibTransId="{B2EE97D5-9731-472C-A90F-D46544FB5688}"/>
    <dgm:cxn modelId="{280F4C9E-422E-4BE3-96E6-73467CE11AB1}" type="presOf" srcId="{23C37C74-C4A2-45A6-AB96-9454E870D1E2}" destId="{D25B402C-F8A0-4A26-A245-FEB7221BB98A}" srcOrd="1" destOrd="1" presId="urn:microsoft.com/office/officeart/2011/layout/InterconnectedBlockProcess"/>
    <dgm:cxn modelId="{B593F3A3-22A2-4CC2-91B9-7A61319A7DDE}" srcId="{227E5C5D-7F3A-400B-BF1E-17054FF15276}" destId="{1E168238-AFA5-422D-B7DD-270F246B3A85}" srcOrd="3" destOrd="0" parTransId="{6B8E9A34-8969-4B9C-9365-8AB1DEB2006E}" sibTransId="{19C79345-DA53-4EC7-B501-76CF0A6F7FD8}"/>
    <dgm:cxn modelId="{8B92BFA7-5B3D-48AD-92C6-842E317E1759}" srcId="{227E5C5D-7F3A-400B-BF1E-17054FF15276}" destId="{0398FAD8-78CD-415C-B5CC-AB6E05750E35}" srcOrd="0" destOrd="0" parTransId="{58196FDC-97CB-43E7-AB6B-329223DECE3A}" sibTransId="{E09C58DD-09C7-44E3-8700-D7D47B0BC8B0}"/>
    <dgm:cxn modelId="{499D1FAC-C484-4D7F-AF06-EE8AFBF91B87}" type="presOf" srcId="{133E0979-9F76-4F70-A871-3DB9691D9876}" destId="{0BDC4525-EED4-4E5B-9AF3-91471EA21A40}" srcOrd="0" destOrd="0" presId="urn:microsoft.com/office/officeart/2011/layout/InterconnectedBlockProcess"/>
    <dgm:cxn modelId="{050CE2AE-BB55-4D13-91BF-4B34555EF078}" type="presOf" srcId="{B108D517-F832-4E85-AF95-A56C33BA4225}" destId="{9CBAC180-2B8A-4C8D-9259-A0A026954220}" srcOrd="0" destOrd="0" presId="urn:microsoft.com/office/officeart/2011/layout/InterconnectedBlockProcess"/>
    <dgm:cxn modelId="{5651EBB2-7A9F-4A0D-940E-33FDBB72FD2A}" type="presOf" srcId="{1230F710-9675-4DBA-BA08-494FF68566F0}" destId="{D25B402C-F8A0-4A26-A245-FEB7221BB98A}" srcOrd="1" destOrd="4" presId="urn:microsoft.com/office/officeart/2011/layout/InterconnectedBlockProcess"/>
    <dgm:cxn modelId="{A3A41EC4-F6F0-49B9-AEFE-CA95C53E3307}" type="presOf" srcId="{D1E51031-EED5-43DE-8385-A4AC3B014125}" destId="{D98F1B25-1258-4BDA-9EDA-045F095CB474}" srcOrd="0" destOrd="0" presId="urn:microsoft.com/office/officeart/2011/layout/InterconnectedBlockProcess"/>
    <dgm:cxn modelId="{11F0C7C5-4A80-40F7-B2DC-A0D630BACBB6}" type="presOf" srcId="{FD888AE4-46D1-465F-8384-E3602F7020F7}" destId="{5543DCB1-9BE6-4B7D-B5CD-069F93F34BC8}" srcOrd="0" destOrd="2" presId="urn:microsoft.com/office/officeart/2011/layout/InterconnectedBlockProcess"/>
    <dgm:cxn modelId="{73FDF8C7-5D73-41C7-BAB1-97D9A4403227}" type="presOf" srcId="{6BFF4D30-ACFE-496F-A834-4F1A1AAD406F}" destId="{5543DCB1-9BE6-4B7D-B5CD-069F93F34BC8}" srcOrd="0" destOrd="0" presId="urn:microsoft.com/office/officeart/2011/layout/InterconnectedBlockProcess"/>
    <dgm:cxn modelId="{73FBB8D1-CABB-4FD9-9D35-04D1F7C6957C}" type="presOf" srcId="{6BFF4D30-ACFE-496F-A834-4F1A1AAD406F}" destId="{D25B402C-F8A0-4A26-A245-FEB7221BB98A}" srcOrd="1" destOrd="0" presId="urn:microsoft.com/office/officeart/2011/layout/InterconnectedBlockProcess"/>
    <dgm:cxn modelId="{ABF9BBD7-A8F4-4228-9BDB-8BE54266DE20}" type="presOf" srcId="{79EC657F-D72E-4559-AF2E-2E51D68DA282}" destId="{C69D7F9D-DE9B-4DC8-82F4-381C00F864B1}" srcOrd="1" destOrd="0" presId="urn:microsoft.com/office/officeart/2011/layout/InterconnectedBlockProcess"/>
    <dgm:cxn modelId="{81CFB4E2-C910-49D4-870C-21A2833D0D1B}" type="presOf" srcId="{1E168238-AFA5-422D-B7DD-270F246B3A85}" destId="{F223B3FD-668B-4891-ADD1-57AA7E2A976F}" srcOrd="0" destOrd="0" presId="urn:microsoft.com/office/officeart/2011/layout/InterconnectedBlockProcess"/>
    <dgm:cxn modelId="{C466A7FE-11C9-4DC1-B97B-2987828A5698}" type="presOf" srcId="{6F601D49-AFA1-4762-A61E-273448931302}" destId="{5543DCB1-9BE6-4B7D-B5CD-069F93F34BC8}" srcOrd="0" destOrd="5" presId="urn:microsoft.com/office/officeart/2011/layout/InterconnectedBlockProcess"/>
    <dgm:cxn modelId="{035A6FBF-7048-4CD7-A5E7-8C3E761C118E}" type="presParOf" srcId="{8A8F1681-D010-469C-982B-516E9E514EA5}" destId="{5CC3A7DF-F9B9-44C4-BB78-59EB230F5FD6}" srcOrd="0" destOrd="0" presId="urn:microsoft.com/office/officeart/2011/layout/InterconnectedBlockProcess"/>
    <dgm:cxn modelId="{78FC9D54-8FB1-4BD8-B211-18C0C74E6E11}" type="presParOf" srcId="{5CC3A7DF-F9B9-44C4-BB78-59EB230F5FD6}" destId="{5543DCB1-9BE6-4B7D-B5CD-069F93F34BC8}" srcOrd="0" destOrd="0" presId="urn:microsoft.com/office/officeart/2011/layout/InterconnectedBlockProcess"/>
    <dgm:cxn modelId="{C1A6BDB6-13F7-4696-AE61-DFA5981FD4AA}" type="presParOf" srcId="{8A8F1681-D010-469C-982B-516E9E514EA5}" destId="{D25B402C-F8A0-4A26-A245-FEB7221BB98A}" srcOrd="1" destOrd="0" presId="urn:microsoft.com/office/officeart/2011/layout/InterconnectedBlockProcess"/>
    <dgm:cxn modelId="{2F430FDC-64B7-4FA2-A624-4B5EEFD6CB8F}" type="presParOf" srcId="{8A8F1681-D010-469C-982B-516E9E514EA5}" destId="{F223B3FD-668B-4891-ADD1-57AA7E2A976F}" srcOrd="2" destOrd="0" presId="urn:microsoft.com/office/officeart/2011/layout/InterconnectedBlockProcess"/>
    <dgm:cxn modelId="{4967DE58-09AC-45B9-B7E8-A76C8AB64288}" type="presParOf" srcId="{8A8F1681-D010-469C-982B-516E9E514EA5}" destId="{CC0641C7-ADE3-4E54-952E-BAC8EDD12EE5}" srcOrd="3" destOrd="0" presId="urn:microsoft.com/office/officeart/2011/layout/InterconnectedBlockProcess"/>
    <dgm:cxn modelId="{02C8FAB4-F1C6-4CC9-84C0-561D3F62DFBB}" type="presParOf" srcId="{CC0641C7-ADE3-4E54-952E-BAC8EDD12EE5}" destId="{0D862561-0285-4513-ABE9-29A5F7E85454}" srcOrd="0" destOrd="0" presId="urn:microsoft.com/office/officeart/2011/layout/InterconnectedBlockProcess"/>
    <dgm:cxn modelId="{E888347B-BF6F-4567-99DE-240C829B41E8}" type="presParOf" srcId="{8A8F1681-D010-469C-982B-516E9E514EA5}" destId="{C69D7F9D-DE9B-4DC8-82F4-381C00F864B1}" srcOrd="4" destOrd="0" presId="urn:microsoft.com/office/officeart/2011/layout/InterconnectedBlockProcess"/>
    <dgm:cxn modelId="{AF646D6F-F9A6-45F7-9437-D9EE8E034E90}" type="presParOf" srcId="{8A8F1681-D010-469C-982B-516E9E514EA5}" destId="{0BDC4525-EED4-4E5B-9AF3-91471EA21A40}" srcOrd="5" destOrd="0" presId="urn:microsoft.com/office/officeart/2011/layout/InterconnectedBlockProcess"/>
    <dgm:cxn modelId="{64342329-2F72-4BCE-B7F4-B8B5A6B684C8}" type="presParOf" srcId="{8A8F1681-D010-469C-982B-516E9E514EA5}" destId="{E2E196AC-8AD7-4758-A125-74845F61EF59}" srcOrd="6" destOrd="0" presId="urn:microsoft.com/office/officeart/2011/layout/InterconnectedBlockProcess"/>
    <dgm:cxn modelId="{42D4A424-3747-4918-9652-2365E6C679DB}" type="presParOf" srcId="{E2E196AC-8AD7-4758-A125-74845F61EF59}" destId="{E48830B2-8CF2-4968-B115-BAFD954D4C92}" srcOrd="0" destOrd="0" presId="urn:microsoft.com/office/officeart/2011/layout/InterconnectedBlockProcess"/>
    <dgm:cxn modelId="{9AF8D1A1-A8FA-40D7-8527-442E0E7351E9}" type="presParOf" srcId="{8A8F1681-D010-469C-982B-516E9E514EA5}" destId="{0250FA88-5286-409B-88F8-6024FC84FBB6}" srcOrd="7" destOrd="0" presId="urn:microsoft.com/office/officeart/2011/layout/InterconnectedBlockProcess"/>
    <dgm:cxn modelId="{D6D86821-8D10-4551-8E8D-0DB5FFA22FFC}" type="presParOf" srcId="{8A8F1681-D010-469C-982B-516E9E514EA5}" destId="{9CBAC180-2B8A-4C8D-9259-A0A026954220}" srcOrd="8" destOrd="0" presId="urn:microsoft.com/office/officeart/2011/layout/InterconnectedBlockProcess"/>
    <dgm:cxn modelId="{086AEA8A-540E-493E-BC4D-ECBCBB72717D}" type="presParOf" srcId="{8A8F1681-D010-469C-982B-516E9E514EA5}" destId="{DF52A03B-C163-4886-A8C6-B1CC4D77FEC1}" srcOrd="9" destOrd="0" presId="urn:microsoft.com/office/officeart/2011/layout/InterconnectedBlockProcess"/>
    <dgm:cxn modelId="{718A50B8-78ED-4577-B357-4E13B1C5124C}" type="presParOf" srcId="{DF52A03B-C163-4886-A8C6-B1CC4D77FEC1}" destId="{D98F1B25-1258-4BDA-9EDA-045F095CB474}" srcOrd="0" destOrd="0" presId="urn:microsoft.com/office/officeart/2011/layout/InterconnectedBlockProcess"/>
    <dgm:cxn modelId="{CEFEFFC3-A7F1-44B0-92DD-CAF0B3A9C0A8}" type="presParOf" srcId="{8A8F1681-D010-469C-982B-516E9E514EA5}" destId="{3343D060-D690-4F0D-A009-38C117B208CC}" srcOrd="10" destOrd="0" presId="urn:microsoft.com/office/officeart/2011/layout/InterconnectedBlockProcess"/>
    <dgm:cxn modelId="{2F6117D4-2B18-4FD1-9136-77CD023323C1}" type="presParOf" srcId="{8A8F1681-D010-469C-982B-516E9E514EA5}" destId="{F4EDF589-5D66-44BC-8C7E-275044E8443B}" srcOrd="11" destOrd="0" presId="urn:microsoft.com/office/officeart/2011/layout/InterconnectedBlock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43DCB1-9BE6-4B7D-B5CD-069F93F34BC8}">
      <dsp:nvSpPr>
        <dsp:cNvPr id="0" name=""/>
        <dsp:cNvSpPr/>
      </dsp:nvSpPr>
      <dsp:spPr>
        <a:xfrm>
          <a:off x="6057605" y="823573"/>
          <a:ext cx="1475955" cy="3529351"/>
        </a:xfrm>
        <a:prstGeom prst="wedgeRectCallout">
          <a:avLst>
            <a:gd name="adj1" fmla="val 0"/>
            <a:gd name="adj2" fmla="val 0"/>
          </a:avLst>
        </a:prstGeom>
        <a:solidFill>
          <a:srgbClr val="5C6F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Grade 4C</a:t>
          </a:r>
          <a:endParaRPr lang="en-GB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SCP 39 – 42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u="sng" kern="1200" dirty="0">
              <a:solidFill>
                <a:schemeClr val="bg1"/>
              </a:solidFill>
            </a:rPr>
            <a:t>Requirements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Completion of  qualification (PE, BIA, AMHP)</a:t>
          </a:r>
          <a:endParaRPr lang="en-GB" sz="1300" u="sng" kern="1200" dirty="0">
            <a:solidFill>
              <a:schemeClr val="bg1"/>
            </a:solidFill>
          </a:endParaRP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Demonstrate leadership, high standards and best practice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Application through recruitment process</a:t>
          </a:r>
        </a:p>
      </dsp:txBody>
      <dsp:txXfrm>
        <a:off x="6244756" y="823573"/>
        <a:ext cx="1288803" cy="3529351"/>
      </dsp:txXfrm>
    </dsp:sp>
    <dsp:sp modelId="{F223B3FD-668B-4891-ADD1-57AA7E2A976F}">
      <dsp:nvSpPr>
        <dsp:cNvPr id="0" name=""/>
        <dsp:cNvSpPr/>
      </dsp:nvSpPr>
      <dsp:spPr>
        <a:xfrm>
          <a:off x="6054388" y="0"/>
          <a:ext cx="1482388" cy="823573"/>
        </a:xfrm>
        <a:prstGeom prst="rect">
          <a:avLst/>
        </a:prstGeom>
        <a:solidFill>
          <a:srgbClr val="A301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Advanced Social Work Practitioner</a:t>
          </a:r>
        </a:p>
      </dsp:txBody>
      <dsp:txXfrm>
        <a:off x="6054388" y="0"/>
        <a:ext cx="1482388" cy="823573"/>
      </dsp:txXfrm>
    </dsp:sp>
    <dsp:sp modelId="{0D862561-0285-4513-ABE9-29A5F7E85454}">
      <dsp:nvSpPr>
        <dsp:cNvPr id="0" name=""/>
        <dsp:cNvSpPr/>
      </dsp:nvSpPr>
      <dsp:spPr>
        <a:xfrm>
          <a:off x="4571999" y="823573"/>
          <a:ext cx="1482388" cy="3294293"/>
        </a:xfrm>
        <a:prstGeom prst="wedgeRectCallout">
          <a:avLst>
            <a:gd name="adj1" fmla="val 62500"/>
            <a:gd name="adj2" fmla="val 20830"/>
          </a:avLst>
        </a:prstGeom>
        <a:solidFill>
          <a:srgbClr val="5C6F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Grade 4A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SCP 32 – 35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b="0" u="sng" kern="1200" dirty="0">
              <a:solidFill>
                <a:schemeClr val="bg1"/>
              </a:solidFill>
            </a:rPr>
            <a:t>Requirements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Minimum 2 years post qualifying experience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Team and Principal Manager recommendation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Be able to evidence PCF Descriptors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Portfolio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Panel interview</a:t>
          </a:r>
        </a:p>
      </dsp:txBody>
      <dsp:txXfrm>
        <a:off x="4759966" y="823573"/>
        <a:ext cx="1294421" cy="3294293"/>
      </dsp:txXfrm>
    </dsp:sp>
    <dsp:sp modelId="{0BDC4525-EED4-4E5B-9AF3-91471EA21A40}">
      <dsp:nvSpPr>
        <dsp:cNvPr id="0" name=""/>
        <dsp:cNvSpPr/>
      </dsp:nvSpPr>
      <dsp:spPr>
        <a:xfrm>
          <a:off x="4571999" y="119705"/>
          <a:ext cx="1482388" cy="706044"/>
        </a:xfrm>
        <a:prstGeom prst="rect">
          <a:avLst/>
        </a:prstGeom>
        <a:solidFill>
          <a:srgbClr val="A301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Experienced Social Worker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Level 3</a:t>
          </a:r>
        </a:p>
      </dsp:txBody>
      <dsp:txXfrm>
        <a:off x="4571999" y="119705"/>
        <a:ext cx="1482388" cy="706044"/>
      </dsp:txXfrm>
    </dsp:sp>
    <dsp:sp modelId="{E48830B2-8CF2-4968-B115-BAFD954D4C92}">
      <dsp:nvSpPr>
        <dsp:cNvPr id="0" name=""/>
        <dsp:cNvSpPr/>
      </dsp:nvSpPr>
      <dsp:spPr>
        <a:xfrm>
          <a:off x="3089611" y="823573"/>
          <a:ext cx="1482388" cy="3058800"/>
        </a:xfrm>
        <a:prstGeom prst="wedgeRectCallout">
          <a:avLst>
            <a:gd name="adj1" fmla="val 62500"/>
            <a:gd name="adj2" fmla="val 20830"/>
          </a:avLst>
        </a:prstGeom>
        <a:solidFill>
          <a:srgbClr val="5C6F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Grade 3C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SCP 28 – 31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u="sng" kern="1200" dirty="0">
              <a:solidFill>
                <a:schemeClr val="bg1"/>
              </a:solidFill>
            </a:rPr>
            <a:t>Requirements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u="none" kern="1200" dirty="0">
              <a:solidFill>
                <a:schemeClr val="bg1"/>
              </a:solidFill>
            </a:rPr>
            <a:t>Consolidation of knowledge, skills and practice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u="none" kern="1200" dirty="0">
              <a:solidFill>
                <a:schemeClr val="bg1"/>
              </a:solidFill>
            </a:rPr>
            <a:t>Demonstrating continuing professional development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u="none" kern="1200" dirty="0">
              <a:solidFill>
                <a:schemeClr val="bg1"/>
              </a:solidFill>
            </a:rPr>
            <a:t>Gathering evidence for Level 3 progression</a:t>
          </a:r>
        </a:p>
      </dsp:txBody>
      <dsp:txXfrm>
        <a:off x="3277578" y="823573"/>
        <a:ext cx="1294421" cy="3058800"/>
      </dsp:txXfrm>
    </dsp:sp>
    <dsp:sp modelId="{9CBAC180-2B8A-4C8D-9259-A0A026954220}">
      <dsp:nvSpPr>
        <dsp:cNvPr id="0" name=""/>
        <dsp:cNvSpPr/>
      </dsp:nvSpPr>
      <dsp:spPr>
        <a:xfrm>
          <a:off x="3089611" y="235493"/>
          <a:ext cx="1482388" cy="588080"/>
        </a:xfrm>
        <a:prstGeom prst="rect">
          <a:avLst/>
        </a:prstGeom>
        <a:solidFill>
          <a:srgbClr val="A301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Social Worker</a:t>
          </a:r>
        </a:p>
      </dsp:txBody>
      <dsp:txXfrm>
        <a:off x="3089611" y="235493"/>
        <a:ext cx="1482388" cy="588080"/>
      </dsp:txXfrm>
    </dsp:sp>
    <dsp:sp modelId="{D98F1B25-1258-4BDA-9EDA-045F095CB474}">
      <dsp:nvSpPr>
        <dsp:cNvPr id="0" name=""/>
        <dsp:cNvSpPr/>
      </dsp:nvSpPr>
      <dsp:spPr>
        <a:xfrm>
          <a:off x="1607222" y="823573"/>
          <a:ext cx="1482388" cy="2823307"/>
        </a:xfrm>
        <a:prstGeom prst="wedgeRectCallout">
          <a:avLst>
            <a:gd name="adj1" fmla="val 62500"/>
            <a:gd name="adj2" fmla="val 20830"/>
          </a:avLst>
        </a:prstGeom>
        <a:solidFill>
          <a:srgbClr val="5C6F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275" tIns="41275" rIns="41275" bIns="41275" numCol="1" spcCol="1270" anchor="t" anchorCtr="0">
          <a:noAutofit/>
        </a:bodyPr>
        <a:lstStyle/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Grade 3C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SCP 28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b="0" u="sng" kern="1200" dirty="0">
              <a:solidFill>
                <a:schemeClr val="bg1"/>
              </a:solidFill>
            </a:rPr>
            <a:t>Requirements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kern="1200" dirty="0">
              <a:solidFill>
                <a:schemeClr val="bg1"/>
              </a:solidFill>
            </a:rPr>
            <a:t>Skills for Care 12-month ASYE programme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kern="1200" dirty="0">
              <a:solidFill>
                <a:schemeClr val="bg1"/>
              </a:solidFill>
            </a:rPr>
            <a:t>ASYE Core Skills Training</a:t>
          </a:r>
        </a:p>
        <a:p>
          <a:pPr marL="0" marR="0" lvl="0" indent="0" algn="ctr" defTabSz="4889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GB" sz="1300" kern="1200" dirty="0">
              <a:solidFill>
                <a:schemeClr val="bg1"/>
              </a:solidFill>
            </a:rPr>
            <a:t>Monthly Peer Support Groups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ASYE Portfolio</a:t>
          </a:r>
        </a:p>
        <a:p>
          <a:pPr marL="0"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solidFill>
                <a:schemeClr val="bg1"/>
              </a:solidFill>
            </a:rPr>
            <a:t>ASYE Panel</a:t>
          </a:r>
        </a:p>
      </dsp:txBody>
      <dsp:txXfrm>
        <a:off x="1795189" y="823573"/>
        <a:ext cx="1294421" cy="2823307"/>
      </dsp:txXfrm>
    </dsp:sp>
    <dsp:sp modelId="{F4EDF589-5D66-44BC-8C7E-275044E8443B}">
      <dsp:nvSpPr>
        <dsp:cNvPr id="0" name=""/>
        <dsp:cNvSpPr/>
      </dsp:nvSpPr>
      <dsp:spPr>
        <a:xfrm>
          <a:off x="1607222" y="353022"/>
          <a:ext cx="1482388" cy="470551"/>
        </a:xfrm>
        <a:prstGeom prst="rect">
          <a:avLst/>
        </a:prstGeom>
        <a:solidFill>
          <a:srgbClr val="A3013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ASYE</a:t>
          </a:r>
        </a:p>
      </dsp:txBody>
      <dsp:txXfrm>
        <a:off x="1607222" y="353022"/>
        <a:ext cx="1482388" cy="470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InterconnectedBlockProcess">
  <dgm:title val="Interconnected Block Process"/>
  <dgm:desc val="Use to show sequential steps in a process. Works best with small amounts of Level 1 text and medium amounts of Level 2 text."/>
  <dgm:catLst>
    <dgm:cat type="process" pri="5500"/>
    <dgm:cat type="officeonline" pri="3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2" destOrd="0"/>
        <dgm:cxn modelId="42" srcId="40" destId="41" srcOrd="0" destOrd="0"/>
      </dgm:cxnLst>
      <dgm:bg/>
      <dgm:whole/>
    </dgm:dataModel>
  </dgm:clrData>
  <dgm:layoutNode name="Name0">
    <dgm:varLst>
      <dgm:chMax val="7"/>
      <dgm:chPref val="5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.127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5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Accent1" refType="w" fact="0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Child1" refType="w" fact="0.063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Parent1" refType="w" fact="0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.5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Child2" refType="w" fact="0.5635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Parent2" refType="w" fact="0.5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6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Accent1" refType="w" fact="0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Child1" refType="w" fact="0.0423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Parent1" refType="w" fact="0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Child2" refType="w" fact="0.3756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.6667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Child3" refType="w" fact="0.709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Parent3" refType="w" fact="0.6667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7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Accent1" refType="w" fact="0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Child1" refType="w" fact="0.0317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Parent1" refType="w" fact="0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2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Child2" refType="w" fact="0.2817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Parent2" refType="w" fact="0.2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Child3" refType="w" fact="0.5317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Parent3" refType="w" fact="0.5"/>
              <dgm:constr type="t" for="ch" forName="Parent3" refType="h" fact="0.0275"/>
              <dgm:constr type="w" for="ch" forName="Parent3" refType="w" fact="0.25"/>
              <dgm:constr type="h" for="ch" forName="Parent3" refType="h" fact="0.1622"/>
              <dgm:constr type="l" for="ch" forName="ChildAccent4" refType="w" fact="0.75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Child4" refType="w" fact="0.7817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Parent4" refType="w" fact="0.75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8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Accent1" refType="w" fact="0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Child1" refType="w" fact="0.0254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Parent1" refType="w" fact="0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2001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Child2" refType="w" fact="0.2255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Parent2" refType="w" fact="0.2001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Child3" refType="w" fact="0.4256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6003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Child4" refType="w" fact="0.6257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Parent4" refType="w" fact="0.6003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.7999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Child5" refType="w" fact="0.8253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Parent5" refType="w" fact="0.7999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9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Accent1" refType="w" fact="0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Child1" refType="w" fact="0.0212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Parent1" refType="w" fact="0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167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Child2" refType="w" fact="0.1888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Parent2" refType="w" fact="0.167"/>
              <dgm:constr type="t" for="ch" forName="Parent2" refType="h" fact="0.0923"/>
              <dgm:constr type="w" for="ch" forName="Parent2" refType="w" fact="0.167"/>
              <dgm:constr type="h" for="ch" forName="Parent2" refType="h" fact="0.1164"/>
              <dgm:constr type="l" for="ch" forName="ChildAccent3" refType="w" fact="0.333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Child3" refType="w" fact="0.3551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Parent3" refType="w" fact="0.3339"/>
              <dgm:constr type="t" for="ch" forName="Parent3" refType="h" fact="0.0698"/>
              <dgm:constr type="w" for="ch" forName="Parent3" refType="w" fact="0.167"/>
              <dgm:constr type="h" for="ch" forName="Parent3" refType="h" fact="0.1396"/>
              <dgm:constr type="l" for="ch" forName="ChildAccent4" refType="w" fact="0.500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Child4" refType="w" fact="0.5221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Parent4" refType="w" fact="0.501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6674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Child5" refType="w" fact="0.6886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Parent5" refType="w" fact="0.668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.833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Child6" refType="w" fact="0.8542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Parent6" refType="w" fact="0.835"/>
              <dgm:constr type="t" for="ch" forName="Parent6" refType="h" fact="0"/>
              <dgm:constr type="w" for="ch" forName="Parent6" refType="w" fact="0.165"/>
              <dgm:constr type="h" for="ch" forName="Parent6" refType="h" fact="0.2095"/>
            </dgm:constrLst>
          </dgm:if>
          <dgm:else name="Name10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Accent1" refType="w" fact="0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Child1" refType="w" fact="0.0182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Parent1" refType="w" fact="0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1432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Child2" refType="w" fact="0.1614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Parent2" refType="w" fact="0.1432"/>
              <dgm:constr type="t" for="ch" forName="Parent2" refType="h" fact="0.108"/>
              <dgm:constr type="w" for="ch" forName="Parent2" refType="w" fact="0.1432"/>
              <dgm:constr type="h" for="ch" forName="Parent2" refType="h" fact="0.1088"/>
              <dgm:constr type="l" for="ch" forName="ChildAccent3" refType="w" fact="0.2865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Child3" refType="w" fact="0.3047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Parent3" refType="w" fact="0.2865"/>
              <dgm:constr type="t" for="ch" forName="Parent3" refType="h" fact="0.087"/>
              <dgm:constr type="w" for="ch" forName="Parent3" refType="w" fact="0.143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Child4" refType="w" fact="0.4479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5726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Child5" refType="w" fact="0.5908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Parent5" refType="w" fact="0.5726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7147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Child6" refType="w" fact="0.7329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Parent6" refType="w" fact="0.716"/>
              <dgm:constr type="t" for="ch" forName="Parent6" refType="h" fact="0.0217"/>
              <dgm:constr type="w" for="ch" forName="Parent6" refType="w" fact="0.1424"/>
              <dgm:constr type="h" for="ch" forName="Parent6" refType="h" fact="0.1958"/>
              <dgm:constr type="l" for="ch" forName="ChildAccent7" refType="w" fact="0.8568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Child7" refType="w" fact="0.875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Parent7" refType="w" fact="0.8577"/>
              <dgm:constr type="t" for="ch" forName="Parent7" refType="h" fact="0"/>
              <dgm:constr type="w" for="ch" forName="Parent7" refType="w" fact="0.1423"/>
              <dgm:constr type="h" for="ch" forName="Parent7" refType="h" fact="0.2175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0.4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Accent1" refType="w" fact="0"/>
              <dgm:constr type="t" for="ch" forName="ChildAccent1" refType="h" fact="0.1429"/>
              <dgm:constr type="w" for="ch" forName="ChildAccent1" refType="w"/>
              <dgm:constr type="h" for="ch" forName="ChildAccent1" refType="h" fact="0.8571"/>
              <dgm:constr type="l" for="ch" forName="Child1" refType="w" fact="0"/>
              <dgm:constr type="t" for="ch" forName="Child1" refType="h" fact="0.1429"/>
              <dgm:constr type="w" for="ch" forName="Child1" refType="w" fact="0.873"/>
              <dgm:constr type="h" for="ch" forName="Child1" refType="h" fact="0.8571"/>
              <dgm:constr type="l" for="ch" forName="Parent1" refType="w" fact="0"/>
              <dgm:constr type="t" for="ch" forName="Parent1" refType="h" fact="0"/>
              <dgm:constr type="w" for="ch" forName="Parent1" refType="w"/>
              <dgm:constr type="h" for="ch" forName="Parent1" refType="h" fact="0.1429"/>
            </dgm:constrLst>
          </dgm:if>
          <dgm:if name="Name14" axis="ch" ptType="node" func="cnt" op="equ" val="2">
            <dgm:alg type="composite">
              <dgm:param type="ar" val="0.8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Child2" refType="w" fact="0"/>
              <dgm:constr type="t" for="ch" forName="Child2" refType="h" fact="0.1613"/>
              <dgm:constr type="w" for="ch" forName="Child2" refType="w" fact="0.4365"/>
              <dgm:constr type="h" for="ch" forName="Child2" refType="h" fact="0.8387"/>
              <dgm:constr type="l" for="ch" forName="Child1" refType="w" fact="0.5"/>
              <dgm:constr type="t" for="ch" forName="Child1" refType="h" fact="0.1613"/>
              <dgm:constr type="w" for="ch" forName="Child1" refType="w" fact="0.4365"/>
              <dgm:constr type="h" for="ch" forName="Child1" refType="h" fact="0.7742"/>
              <dgm:constr type="l" for="ch" forName="ChildAccent1" refType="w" fact="0.5"/>
              <dgm:constr type="t" for="ch" forName="ChildAccent1" refType="h" fact="0.1613"/>
              <dgm:constr type="w" for="ch" forName="ChildAccent1" refType="w" fact="0.5"/>
              <dgm:constr type="h" for="ch" forName="ChildAccent1" refType="h" fact="0.7742"/>
              <dgm:constr type="l" for="ch" forName="Parent1" refType="w" fact="0.5"/>
              <dgm:constr type="t" for="ch" forName="Parent1" refType="h" fact="0.0323"/>
              <dgm:constr type="w" for="ch" forName="Parent1" refType="w" fact="0.5"/>
              <dgm:constr type="h" for="ch" forName="Parent1" refType="h" fact="0.129"/>
              <dgm:constr type="l" for="ch" forName="ChildAccent2" refType="w" fact="0"/>
              <dgm:constr type="t" for="ch" forName="ChildAccent2" refType="h" fact="0.1613"/>
              <dgm:constr type="w" for="ch" forName="ChildAccent2" refType="w" fact="0.5"/>
              <dgm:constr type="h" for="ch" forName="ChildAccent2" refType="h" fact="0.8387"/>
              <dgm:constr type="l" for="ch" forName="Parent2" refType="w" fact="0"/>
              <dgm:constr type="t" for="ch" forName="Parent2" refType="h" fact="0"/>
              <dgm:constr type="w" for="ch" forName="Parent2" refType="w" fact="0.5"/>
              <dgm:constr type="h" for="ch" forName="Parent2" refType="h" fact="0.1613"/>
            </dgm:constrLst>
          </dgm:if>
          <dgm:if name="Name15" axis="ch" ptType="node" func="cnt" op="equ" val="3">
            <dgm:alg type="composite">
              <dgm:param type="ar" val="1.112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Child3" refType="w" fact="0"/>
              <dgm:constr type="t" for="ch" forName="Child3" refType="h" fact="0.1757"/>
              <dgm:constr type="w" for="ch" forName="Child3" refType="w" fact="0.291"/>
              <dgm:constr type="h" for="ch" forName="Child3" refType="h" fact="0.8243"/>
              <dgm:constr type="l" for="ch" forName="Child2" refType="w" fact="0.3333"/>
              <dgm:constr type="t" for="ch" forName="Child2" refType="h" fact="0.1757"/>
              <dgm:constr type="w" for="ch" forName="Child2" refType="w" fact="0.291"/>
              <dgm:constr type="h" for="ch" forName="Child2" refType="h" fact="0.7655"/>
              <dgm:constr type="l" for="ch" forName="Child1" refType="w" fact="0.6667"/>
              <dgm:constr type="t" for="ch" forName="Child1" refType="h" fact="0.1757"/>
              <dgm:constr type="w" for="ch" forName="Child1" refType="w" fact="0.291"/>
              <dgm:constr type="h" for="ch" forName="Child1" refType="h" fact="0.7066"/>
              <dgm:constr type="l" for="ch" forName="ChildAccent1" refType="w" fact="0.6667"/>
              <dgm:constr type="t" for="ch" forName="ChildAccent1" refType="h" fact="0.1757"/>
              <dgm:constr type="w" for="ch" forName="ChildAccent1" refType="w" fact="0.3333"/>
              <dgm:constr type="h" for="ch" forName="ChildAccent1" refType="h" fact="0.7066"/>
              <dgm:constr type="l" for="ch" forName="Parent1" refType="w" fact="0.6667"/>
              <dgm:constr type="t" for="ch" forName="Parent1" refType="h" fact="0.0579"/>
              <dgm:constr type="w" for="ch" forName="Parent1" refType="w" fact="0.3333"/>
              <dgm:constr type="h" for="ch" forName="Parent1" refType="h" fact="0.1178"/>
              <dgm:constr type="l" for="ch" forName="ChildAccent2" refType="w" fact="0.3333"/>
              <dgm:constr type="t" for="ch" forName="ChildAccent2" refType="h" fact="0.1757"/>
              <dgm:constr type="w" for="ch" forName="ChildAccent2" refType="w" fact="0.3333"/>
              <dgm:constr type="h" for="ch" forName="ChildAccent2" refType="h" fact="0.7655"/>
              <dgm:constr type="l" for="ch" forName="Parent2" refType="w" fact="0.3333"/>
              <dgm:constr type="t" for="ch" forName="Parent2" refType="h" fact="0.0285"/>
              <dgm:constr type="w" for="ch" forName="Parent2" refType="w" fact="0.3333"/>
              <dgm:constr type="h" for="ch" forName="Parent2" refType="h" fact="0.1472"/>
              <dgm:constr type="l" for="ch" forName="ChildAccent3" refType="w" fact="0"/>
              <dgm:constr type="t" for="ch" forName="ChildAccent3" refType="h" fact="0.1757"/>
              <dgm:constr type="w" for="ch" forName="ChildAccent3" refType="w" fact="0.3333"/>
              <dgm:constr type="h" for="ch" forName="ChildAccent3" refType="h" fact="0.8243"/>
              <dgm:constr type="l" for="ch" forName="Parent3" refType="w" fact="0"/>
              <dgm:constr type="t" for="ch" forName="Parent3" refType="h" fact="0"/>
              <dgm:constr type="w" for="ch" forName="Parent3" refType="w" fact="0.3333"/>
              <dgm:constr type="h" for="ch" forName="Parent3" refType="h" fact="0.176"/>
            </dgm:constrLst>
          </dgm:if>
          <dgm:if name="Name16" axis="ch" ptType="node" func="cnt" op="equ" val="4">
            <dgm:alg type="composite">
              <dgm:param type="ar" val="1.362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Child4" refType="w" fact="0"/>
              <dgm:constr type="t" for="ch" forName="Child4" refType="h" fact="0.1892"/>
              <dgm:constr type="w" for="ch" forName="Child4" refType="w" fact="0.2183"/>
              <dgm:constr type="h" for="ch" forName="Child4" refType="h" fact="0.8108"/>
              <dgm:constr type="l" for="ch" forName="Child3" refType="w" fact="0.25"/>
              <dgm:constr type="t" for="ch" forName="Child3" refType="h" fact="0.1892"/>
              <dgm:constr type="w" for="ch" forName="Child3" refType="w" fact="0.2183"/>
              <dgm:constr type="h" for="ch" forName="Child3" refType="h" fact="0.7568"/>
              <dgm:constr type="l" for="ch" forName="Child2" refType="w" fact="0.5"/>
              <dgm:constr type="t" for="ch" forName="Child2" refType="h" fact="0.1892"/>
              <dgm:constr type="w" for="ch" forName="Child2" refType="w" fact="0.2183"/>
              <dgm:constr type="h" for="ch" forName="Child2" refType="h" fact="0.7027"/>
              <dgm:constr type="l" for="ch" forName="Child1" refType="w" fact="0.75"/>
              <dgm:constr type="t" for="ch" forName="Child1" refType="h" fact="0.1892"/>
              <dgm:constr type="w" for="ch" forName="Child1" refType="w" fact="0.2183"/>
              <dgm:constr type="h" for="ch" forName="Child1" refType="h" fact="0.6486"/>
              <dgm:constr type="l" for="ch" forName="ChildAccent1" refType="w" fact="0.75"/>
              <dgm:constr type="t" for="ch" forName="ChildAccent1" refType="h" fact="0.1892"/>
              <dgm:constr type="w" for="ch" forName="ChildAccent1" refType="w" fact="0.25"/>
              <dgm:constr type="h" for="ch" forName="ChildAccent1" refType="h" fact="0.6486"/>
              <dgm:constr type="l" for="ch" forName="Parent1" refType="w" fact="0.75"/>
              <dgm:constr type="t" for="ch" forName="Parent1" refType="h" fact="0.0811"/>
              <dgm:constr type="w" for="ch" forName="Parent1" refType="w" fact="0.25"/>
              <dgm:constr type="h" for="ch" forName="Parent1" refType="h" fact="0.1081"/>
              <dgm:constr type="l" for="ch" forName="ChildAccent2" refType="w" fact="0.5"/>
              <dgm:constr type="t" for="ch" forName="ChildAccent2" refType="h" fact="0.1892"/>
              <dgm:constr type="w" for="ch" forName="ChildAccent2" refType="w" fact="0.25"/>
              <dgm:constr type="h" for="ch" forName="ChildAccent2" refType="h" fact="0.7027"/>
              <dgm:constr type="l" for="ch" forName="Parent2" refType="w" fact="0.5"/>
              <dgm:constr type="t" for="ch" forName="Parent2" refType="h" fact="0.0541"/>
              <dgm:constr type="w" for="ch" forName="Parent2" refType="w" fact="0.25"/>
              <dgm:constr type="h" for="ch" forName="Parent2" refType="h" fact="0.1351"/>
              <dgm:constr type="l" for="ch" forName="ChildAccent3" refType="w" fact="0.25"/>
              <dgm:constr type="t" for="ch" forName="ChildAccent3" refType="h" fact="0.1892"/>
              <dgm:constr type="w" for="ch" forName="ChildAccent3" refType="w" fact="0.25"/>
              <dgm:constr type="h" for="ch" forName="ChildAccent3" refType="h" fact="0.7568"/>
              <dgm:constr type="l" for="ch" forName="Parent3" refType="w" fact="0.25"/>
              <dgm:constr type="t" for="ch" forName="Parent3" refType="h" fact="0.0279"/>
              <dgm:constr type="w" for="ch" forName="Parent3" refType="w" fact="0.25"/>
              <dgm:constr type="h" for="ch" forName="Parent3" refType="h" fact="0.161"/>
              <dgm:constr type="l" for="ch" forName="ChildAccent4" refType="w" fact="0"/>
              <dgm:constr type="t" for="ch" forName="ChildAccent4" refType="h" fact="0.1892"/>
              <dgm:constr type="w" for="ch" forName="ChildAccent4" refType="w" fact="0.25"/>
              <dgm:constr type="h" for="ch" forName="ChildAccent4" refType="h" fact="0.8108"/>
              <dgm:constr type="l" for="ch" forName="Parent4" refType="w" fact="0"/>
              <dgm:constr type="t" for="ch" forName="Parent4" refType="h" fact="0"/>
              <dgm:constr type="w" for="ch" forName="Parent4" refType="w" fact="0.25"/>
              <dgm:constr type="h" for="ch" forName="Parent4" refType="h" fact="0.1892"/>
            </dgm:constrLst>
          </dgm:if>
          <dgm:if name="Name17" axis="ch" ptType="node" func="cnt" op="equ" val="5">
            <dgm:alg type="composite">
              <dgm:param type="ar" val="1.5742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Child5" refType="w" fact="0"/>
              <dgm:constr type="t" for="ch" forName="Child5" refType="h" fact="0.2"/>
              <dgm:constr type="w" for="ch" forName="Child5" refType="w" fact="0.1747"/>
              <dgm:constr type="h" for="ch" forName="Child5" refType="h" fact="0.8"/>
              <dgm:constr type="l" for="ch" forName="Child4" refType="w" fact="0.2001"/>
              <dgm:constr type="t" for="ch" forName="Child4" refType="h" fact="0.2"/>
              <dgm:constr type="w" for="ch" forName="Child4" refType="w" fact="0.1747"/>
              <dgm:constr type="h" for="ch" forName="Child4" refType="h" fact="0.75"/>
              <dgm:constr type="l" for="ch" forName="Child3" refType="w" fact="0.4002"/>
              <dgm:constr type="t" for="ch" forName="Child3" refType="h" fact="0.2"/>
              <dgm:constr type="w" for="ch" forName="Child3" refType="w" fact="0.1747"/>
              <dgm:constr type="h" for="ch" forName="Child3" refType="h" fact="0.7"/>
              <dgm:constr type="l" for="ch" forName="Child2" refType="w" fact="0.6003"/>
              <dgm:constr type="t" for="ch" forName="Child2" refType="h" fact="0.2"/>
              <dgm:constr type="w" for="ch" forName="Child2" refType="w" fact="0.1747"/>
              <dgm:constr type="h" for="ch" forName="Child2" refType="h" fact="0.65"/>
              <dgm:constr type="l" for="ch" forName="Child1" refType="w" fact="0.7999"/>
              <dgm:constr type="t" for="ch" forName="Child1" refType="h" fact="0.2"/>
              <dgm:constr type="w" for="ch" forName="Child1" refType="w" fact="0.1747"/>
              <dgm:constr type="h" for="ch" forName="Child1" refType="h" fact="0.6"/>
              <dgm:constr type="l" for="ch" forName="ChildAccent1" refType="w" fact="0.7999"/>
              <dgm:constr type="t" for="ch" forName="ChildAccent1" refType="h" fact="0.2"/>
              <dgm:constr type="w" for="ch" forName="ChildAccent1" refType="w" fact="0.2001"/>
              <dgm:constr type="h" for="ch" forName="ChildAccent1" refType="h" fact="0.6"/>
              <dgm:constr type="l" for="ch" forName="Parent1" refType="w" fact="0.7999"/>
              <dgm:constr type="t" for="ch" forName="Parent1" refType="h" fact="0.1"/>
              <dgm:constr type="w" for="ch" forName="Parent1" refType="w" fact="0.2001"/>
              <dgm:constr type="h" for="ch" forName="Parent1" refType="h" fact="0.1"/>
              <dgm:constr type="l" for="ch" forName="ChildAccent2" refType="w" fact="0.6003"/>
              <dgm:constr type="t" for="ch" forName="ChildAccent2" refType="h" fact="0.2"/>
              <dgm:constr type="w" for="ch" forName="ChildAccent2" refType="w" fact="0.2001"/>
              <dgm:constr type="h" for="ch" forName="ChildAccent2" refType="h" fact="0.65"/>
              <dgm:constr type="l" for="ch" forName="Parent2" refType="w" fact="0.6003"/>
              <dgm:constr type="t" for="ch" forName="Parent2" refType="h" fact="0.075"/>
              <dgm:constr type="w" for="ch" forName="Parent2" refType="w" fact="0.2001"/>
              <dgm:constr type="h" for="ch" forName="Parent2" refType="h" fact="0.125"/>
              <dgm:constr type="l" for="ch" forName="ChildAccent3" refType="w" fact="0.4002"/>
              <dgm:constr type="t" for="ch" forName="ChildAccent3" refType="h" fact="0.2"/>
              <dgm:constr type="w" for="ch" forName="ChildAccent3" refType="w" fact="0.2001"/>
              <dgm:constr type="h" for="ch" forName="ChildAccent3" refType="h" fact="0.7"/>
              <dgm:constr type="l" for="ch" forName="Parent3" refType="w" fact="0.4002"/>
              <dgm:constr type="t" for="ch" forName="Parent3" refType="h" fact="0.0508"/>
              <dgm:constr type="w" for="ch" forName="Parent3" refType="w" fact="0.2001"/>
              <dgm:constr type="h" for="ch" forName="Parent3" refType="h" fact="0.15"/>
              <dgm:constr type="l" for="ch" forName="ChildAccent4" refType="w" fact="0.2001"/>
              <dgm:constr type="t" for="ch" forName="ChildAccent4" refType="h" fact="0.2"/>
              <dgm:constr type="w" for="ch" forName="ChildAccent4" refType="w" fact="0.2001"/>
              <dgm:constr type="h" for="ch" forName="ChildAccent4" refType="h" fact="0.75"/>
              <dgm:constr type="l" for="ch" forName="Parent4" refType="w" fact="0.2001"/>
              <dgm:constr type="t" for="ch" forName="Parent4" refType="h" fact="0.025"/>
              <dgm:constr type="w" for="ch" forName="Parent4" refType="w" fact="0.2001"/>
              <dgm:constr type="h" for="ch" forName="Parent4" refType="h" fact="0.175"/>
              <dgm:constr type="l" for="ch" forName="ChildAccent5" refType="w" fact="0"/>
              <dgm:constr type="t" for="ch" forName="ChildAccent5" refType="h" fact="0.2"/>
              <dgm:constr type="w" for="ch" forName="ChildAccent5" refType="w" fact="0.2001"/>
              <dgm:constr type="h" for="ch" forName="ChildAccent5" refType="h" fact="0.8"/>
              <dgm:constr type="l" for="ch" forName="Parent5" refType="w" fact="0"/>
              <dgm:constr type="t" for="ch" forName="Parent5" refType="h" fact="0"/>
              <dgm:constr type="w" for="ch" forName="Parent5" refType="w" fact="0.2001"/>
              <dgm:constr type="h" for="ch" forName="Parent5" refType="h" fact="0.2"/>
            </dgm:constrLst>
          </dgm:if>
          <dgm:if name="Name18" axis="ch" ptType="node" func="cnt" op="equ" val="6">
            <dgm:alg type="composite">
              <dgm:param type="ar" val="1.756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Child6" refType="w" fact="0"/>
              <dgm:constr type="t" for="ch" forName="Child6" refType="h" fact="0.2087"/>
              <dgm:constr type="w" for="ch" forName="Child6" refType="w" fact="0.1458"/>
              <dgm:constr type="h" for="ch" forName="Child6" refType="h" fact="0.7913"/>
              <dgm:constr type="l" for="ch" forName="Child5" refType="w" fact="0.167"/>
              <dgm:constr type="t" for="ch" forName="Child5" refType="h" fact="0.2087"/>
              <dgm:constr type="w" for="ch" forName="Child5" refType="w" fact="0.1458"/>
              <dgm:constr type="h" for="ch" forName="Child5" refType="h" fact="0.7448"/>
              <dgm:constr type="l" for="ch" forName="Child4" refType="w" fact="0.3339"/>
              <dgm:constr type="t" for="ch" forName="Child4" refType="h" fact="0.2087"/>
              <dgm:constr type="w" for="ch" forName="Child4" refType="w" fact="0.1458"/>
              <dgm:constr type="h" for="ch" forName="Child4" refType="h" fact="0.6982"/>
              <dgm:constr type="l" for="ch" forName="Child3" refType="w" fact="0.5009"/>
              <dgm:constr type="t" for="ch" forName="Child3" refType="h" fact="0.2087"/>
              <dgm:constr type="w" for="ch" forName="Child3" refType="w" fact="0.1458"/>
              <dgm:constr type="h" for="ch" forName="Child3" refType="h" fact="0.6517"/>
              <dgm:constr type="l" for="ch" forName="Child2" refType="w" fact="0.6674"/>
              <dgm:constr type="t" for="ch" forName="Child2" refType="h" fact="0.2087"/>
              <dgm:constr type="w" for="ch" forName="Child2" refType="w" fact="0.1458"/>
              <dgm:constr type="h" for="ch" forName="Child2" refType="h" fact="0.6051"/>
              <dgm:constr type="l" for="ch" forName="Child1" refType="w" fact="0.833"/>
              <dgm:constr type="t" for="ch" forName="Child1" refType="h" fact="0.2087"/>
              <dgm:constr type="w" for="ch" forName="Child1" refType="w" fact="0.1458"/>
              <dgm:constr type="h" for="ch" forName="Child1" refType="h" fact="0.5586"/>
              <dgm:constr type="l" for="ch" forName="ChildAccent1" refType="w" fact="0.833"/>
              <dgm:constr type="t" for="ch" forName="ChildAccent1" refType="h" fact="0.2087"/>
              <dgm:constr type="w" for="ch" forName="ChildAccent1" refType="w" fact="0.167"/>
              <dgm:constr type="h" for="ch" forName="ChildAccent1" refType="h" fact="0.5586"/>
              <dgm:constr type="l" for="ch" forName="Parent1" refType="w" fact="0.833"/>
              <dgm:constr type="t" for="ch" forName="Parent1" refType="h" fact="0.1156"/>
              <dgm:constr type="w" for="ch" forName="Parent1" refType="w" fact="0.167"/>
              <dgm:constr type="h" for="ch" forName="Parent1" refType="h" fact="0.0931"/>
              <dgm:constr type="l" for="ch" forName="ChildAccent2" refType="w" fact="0.6674"/>
              <dgm:constr type="t" for="ch" forName="ChildAccent2" refType="h" fact="0.2087"/>
              <dgm:constr type="w" for="ch" forName="ChildAccent2" refType="w" fact="0.167"/>
              <dgm:constr type="h" for="ch" forName="ChildAccent2" refType="h" fact="0.6051"/>
              <dgm:constr type="l" for="ch" forName="Parent2" refType="w" fact="0.6674"/>
              <dgm:constr type="t" for="ch" forName="Parent2" refType="h" fact="0.0923"/>
              <dgm:constr type="w" for="ch" forName="Parent2" refType="w" fact="0.165"/>
              <dgm:constr type="h" for="ch" forName="Parent2" refType="h" fact="0.1164"/>
              <dgm:constr type="l" for="ch" forName="ChildAccent3" refType="w" fact="0.5009"/>
              <dgm:constr type="t" for="ch" forName="ChildAccent3" refType="h" fact="0.2087"/>
              <dgm:constr type="w" for="ch" forName="ChildAccent3" refType="w" fact="0.167"/>
              <dgm:constr type="h" for="ch" forName="ChildAccent3" refType="h" fact="0.6517"/>
              <dgm:constr type="l" for="ch" forName="Parent3" refType="w" fact="0.5009"/>
              <dgm:constr type="t" for="ch" forName="Parent3" refType="h" fact="0.0698"/>
              <dgm:constr type="w" for="ch" forName="Parent3" refType="w" fact="0.166"/>
              <dgm:constr type="h" for="ch" forName="Parent3" refType="h" fact="0.1396"/>
              <dgm:constr type="l" for="ch" forName="ChildAccent4" refType="w" fact="0.3339"/>
              <dgm:constr type="t" for="ch" forName="ChildAccent4" refType="h" fact="0.2087"/>
              <dgm:constr type="w" for="ch" forName="ChildAccent4" refType="w" fact="0.167"/>
              <dgm:constr type="h" for="ch" forName="ChildAccent4" refType="h" fact="0.6982"/>
              <dgm:constr type="l" for="ch" forName="Parent4" refType="w" fact="0.3339"/>
              <dgm:constr type="t" for="ch" forName="Parent4" refType="h" fact="0.0458"/>
              <dgm:constr type="w" for="ch" forName="Parent4" refType="w" fact="0.167"/>
              <dgm:constr type="h" for="ch" forName="Parent4" refType="h" fact="0.1629"/>
              <dgm:constr type="l" for="ch" forName="ChildAccent5" refType="w" fact="0.167"/>
              <dgm:constr type="t" for="ch" forName="ChildAccent5" refType="h" fact="0.2087"/>
              <dgm:constr type="w" for="ch" forName="ChildAccent5" refType="w" fact="0.167"/>
              <dgm:constr type="h" for="ch" forName="ChildAccent5" refType="h" fact="0.7448"/>
              <dgm:constr type="l" for="ch" forName="Parent5" refType="w" fact="0.167"/>
              <dgm:constr type="t" for="ch" forName="Parent5" refType="h" fact="0.0225"/>
              <dgm:constr type="w" for="ch" forName="Parent5" refType="w" fact="0.167"/>
              <dgm:constr type="h" for="ch" forName="Parent5" refType="h" fact="0.1862"/>
              <dgm:constr type="l" for="ch" forName="ChildAccent6" refType="w" fact="0"/>
              <dgm:constr type="t" for="ch" forName="ChildAccent6" refType="h" fact="0.2087"/>
              <dgm:constr type="w" for="ch" forName="ChildAccent6" refType="w" fact="0.167"/>
              <dgm:constr type="h" for="ch" forName="ChildAccent6" refType="h" fact="0.7913"/>
              <dgm:constr type="l" for="ch" forName="Parent6" refType="w" fact="0"/>
              <dgm:constr type="t" for="ch" forName="Parent6" refType="h" fact="0"/>
              <dgm:constr type="w" for="ch" forName="Parent6" refType="w" fact="0.167"/>
              <dgm:constr type="h" for="ch" forName="Parent6" refType="h" fact="0.2095"/>
            </dgm:constrLst>
          </dgm:if>
          <dgm:else name="Name19">
            <dgm:alg type="composite">
              <dgm:param type="ar" val="1.91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Child7" refType="w" fact="0"/>
              <dgm:constr type="t" for="ch" forName="Child7" refType="h" fact="0.2168"/>
              <dgm:constr type="w" for="ch" forName="Child7" refType="w" fact="0.125"/>
              <dgm:constr type="h" for="ch" forName="Child7" refType="h" fact="0.7832"/>
              <dgm:constr type="l" for="ch" forName="Child6" refType="w" fact="0.1432"/>
              <dgm:constr type="t" for="ch" forName="Child6" refType="h" fact="0.2168"/>
              <dgm:constr type="w" for="ch" forName="Child6" refType="w" fact="0.125"/>
              <dgm:constr type="h" for="ch" forName="Child6" refType="h" fact="0.7397"/>
              <dgm:constr type="l" for="ch" forName="Child5" refType="w" fact="0.2865"/>
              <dgm:constr type="t" for="ch" forName="Child5" refType="h" fact="0.2168"/>
              <dgm:constr type="w" for="ch" forName="Child5" refType="w" fact="0.125"/>
              <dgm:constr type="h" for="ch" forName="Child5" refType="h" fact="0.6962"/>
              <dgm:constr type="l" for="ch" forName="Child4" refType="w" fact="0.4297"/>
              <dgm:constr type="t" for="ch" forName="Child4" refType="h" fact="0.2168"/>
              <dgm:constr type="w" for="ch" forName="Child4" refType="w" fact="0.125"/>
              <dgm:constr type="h" for="ch" forName="Child4" refType="h" fact="0.6526"/>
              <dgm:constr type="l" for="ch" forName="Child3" refType="w" fact="0.5726"/>
              <dgm:constr type="t" for="ch" forName="Child3" refType="h" fact="0.2168"/>
              <dgm:constr type="w" for="ch" forName="Child3" refType="w" fact="0.125"/>
              <dgm:constr type="h" for="ch" forName="Child3" refType="h" fact="0.6091"/>
              <dgm:constr type="l" for="ch" forName="Child2" refType="w" fact="0.7147"/>
              <dgm:constr type="t" for="ch" forName="Child2" refType="h" fact="0.2168"/>
              <dgm:constr type="w" for="ch" forName="Child2" refType="w" fact="0.125"/>
              <dgm:constr type="h" for="ch" forName="Child2" refType="h" fact="0.5656"/>
              <dgm:constr type="l" for="ch" forName="Child1" refType="w" fact="0.8568"/>
              <dgm:constr type="t" for="ch" forName="Child1" refType="h" fact="0.2168"/>
              <dgm:constr type="w" for="ch" forName="Child1" refType="w" fact="0.125"/>
              <dgm:constr type="h" for="ch" forName="Child1" refType="h" fact="0.5221"/>
              <dgm:constr type="l" for="ch" forName="ChildAccent1" refType="w" fact="0.8568"/>
              <dgm:constr type="t" for="ch" forName="ChildAccent1" refType="h" fact="0.2168"/>
              <dgm:constr type="w" for="ch" forName="ChildAccent1" refType="w" fact="0.1432"/>
              <dgm:constr type="h" for="ch" forName="ChildAccent1" refType="h" fact="0.5221"/>
              <dgm:constr type="l" for="ch" forName="Parent1" refType="w" fact="0.8568"/>
              <dgm:constr type="t" for="ch" forName="Parent1" refType="h" fact="0.1298"/>
              <dgm:constr type="w" for="ch" forName="Parent1" refType="w" fact="0.1432"/>
              <dgm:constr type="h" for="ch" forName="Parent1" refType="h" fact="0.087"/>
              <dgm:constr type="l" for="ch" forName="ChildAccent2" refType="w" fact="0.7147"/>
              <dgm:constr type="t" for="ch" forName="ChildAccent2" refType="h" fact="0.2168"/>
              <dgm:constr type="w" for="ch" forName="ChildAccent2" refType="w" fact="0.1432"/>
              <dgm:constr type="h" for="ch" forName="ChildAccent2" refType="h" fact="0.5656"/>
              <dgm:constr type="l" for="ch" forName="Parent2" refType="w" fact="0.7147"/>
              <dgm:constr type="t" for="ch" forName="Parent2" refType="h" fact="0.108"/>
              <dgm:constr type="w" for="ch" forName="Parent2" refType="w" fact="0.1425"/>
              <dgm:constr type="h" for="ch" forName="Parent2" refType="h" fact="0.1088"/>
              <dgm:constr type="l" for="ch" forName="ChildAccent3" refType="w" fact="0.5726"/>
              <dgm:constr type="t" for="ch" forName="ChildAccent3" refType="h" fact="0.2168"/>
              <dgm:constr type="w" for="ch" forName="ChildAccent3" refType="w" fact="0.1432"/>
              <dgm:constr type="h" for="ch" forName="ChildAccent3" refType="h" fact="0.6091"/>
              <dgm:constr type="l" for="ch" forName="Parent3" refType="w" fact="0.5726"/>
              <dgm:constr type="t" for="ch" forName="Parent3" refType="h" fact="0.087"/>
              <dgm:constr type="w" for="ch" forName="Parent3" refType="w" fact="0.142"/>
              <dgm:constr type="h" for="ch" forName="Parent3" refType="h" fact="0.1305"/>
              <dgm:constr type="l" for="ch" forName="ChildAccent4" refType="w" fact="0.4297"/>
              <dgm:constr type="t" for="ch" forName="ChildAccent4" refType="h" fact="0.2168"/>
              <dgm:constr type="w" for="ch" forName="ChildAccent4" refType="w" fact="0.1432"/>
              <dgm:constr type="h" for="ch" forName="ChildAccent4" refType="h" fact="0.6526"/>
              <dgm:constr type="l" for="ch" forName="Parent4" refType="w" fact="0.4297"/>
              <dgm:constr type="t" for="ch" forName="Parent4" refType="h" fact="0.0645"/>
              <dgm:constr type="w" for="ch" forName="Parent4" refType="w" fact="0.1432"/>
              <dgm:constr type="h" for="ch" forName="Parent4" refType="h" fact="0.1523"/>
              <dgm:constr type="l" for="ch" forName="ChildAccent5" refType="w" fact="0.2865"/>
              <dgm:constr type="t" for="ch" forName="ChildAccent5" refType="h" fact="0.2168"/>
              <dgm:constr type="w" for="ch" forName="ChildAccent5" refType="w" fact="0.1432"/>
              <dgm:constr type="h" for="ch" forName="ChildAccent5" refType="h" fact="0.6962"/>
              <dgm:constr type="l" for="ch" forName="Parent5" refType="w" fact="0.2865"/>
              <dgm:constr type="t" for="ch" forName="Parent5" refType="h" fact="0.0428"/>
              <dgm:constr type="w" for="ch" forName="Parent5" refType="w" fact="0.1432"/>
              <dgm:constr type="h" for="ch" forName="Parent5" refType="h" fact="0.174"/>
              <dgm:constr type="l" for="ch" forName="ChildAccent6" refType="w" fact="0.1432"/>
              <dgm:constr type="t" for="ch" forName="ChildAccent6" refType="h" fact="0.2168"/>
              <dgm:constr type="w" for="ch" forName="ChildAccent6" refType="w" fact="0.1432"/>
              <dgm:constr type="h" for="ch" forName="ChildAccent6" refType="h" fact="0.7397"/>
              <dgm:constr type="l" for="ch" forName="Parent6" refType="w" fact="0.1432"/>
              <dgm:constr type="t" for="ch" forName="Parent6" refType="h" fact="0.0217"/>
              <dgm:constr type="w" for="ch" forName="Parent6" refType="w" fact="0.1432"/>
              <dgm:constr type="h" for="ch" forName="Parent6" refType="h" fact="0.1958"/>
              <dgm:constr type="l" for="ch" forName="ChildAccent7" refType="w" fact="0"/>
              <dgm:constr type="t" for="ch" forName="ChildAccent7" refType="h" fact="0.2168"/>
              <dgm:constr type="w" for="ch" forName="ChildAccent7" refType="w" fact="0.1432"/>
              <dgm:constr type="h" for="ch" forName="ChildAccent7" refType="h" fact="0.7832"/>
              <dgm:constr type="l" for="ch" forName="Parent7" refType="w" fact="0"/>
              <dgm:constr type="t" for="ch" forName="Parent7" refType="h" fact="0"/>
              <dgm:constr type="w" for="ch" forName="Parent7" refType="w" fact="0.1432"/>
              <dgm:constr type="h" for="ch" forName="Parent7" refType="h" fact="0.2175"/>
            </dgm:constrLst>
          </dgm:else>
        </dgm:choose>
      </dgm:else>
    </dgm:choose>
    <dgm:forEach name="wrapper" axis="self" ptType="parTrans">
      <dgm:forEach name="accentRepeat" axis="self">
        <dgm:layoutNode name="ChildAccent" styleLbl="alignImgPlace1">
          <dgm:alg type="sp"/>
          <dgm:choose name="Name20">
            <dgm:if name="Name21" axis="followSib" ptType="node" func="cnt" op="equ" val="0">
              <dgm:shape xmlns:r="http://schemas.openxmlformats.org/officeDocument/2006/relationships" type="wedgeRectCallout" r:blip="">
                <dgm:adjLst>
                  <dgm:adj idx="1" val="0"/>
                  <dgm:adj idx="2" val="0"/>
                </dgm:adjLst>
              </dgm:shape>
            </dgm:if>
            <dgm:else name="Name22">
              <dgm:choose name="Name23">
                <dgm:if name="Name24" axis="precedSib" ptType="node" func="cnt" op="equ" val="6">
                  <dgm:shape xmlns:r="http://schemas.openxmlformats.org/officeDocument/2006/relationships" type="wedgeRectCallout" r:blip="">
                    <dgm:adjLst>
                      <dgm:adj idx="1" val="0"/>
                      <dgm:adj idx="2" val="0"/>
                    </dgm:adjLst>
                  </dgm:shape>
                </dgm:if>
                <dgm:else name="Name25">
                  <dgm:choose name="Name26">
                    <dgm:if name="Name27" func="var" arg="dir" op="equ" val="norm">
                      <dgm:shape xmlns:r="http://schemas.openxmlformats.org/officeDocument/2006/relationships" type="wedgeRectCallout" r:blip="">
                        <dgm:adjLst>
                          <dgm:adj idx="1" val="0.625"/>
                          <dgm:adj idx="2" val="0.2083"/>
                        </dgm:adjLst>
                      </dgm:shape>
                    </dgm:if>
                    <dgm:else name="Name28">
                      <dgm:shape xmlns:r="http://schemas.openxmlformats.org/officeDocument/2006/relationships" type="wedgeRectCallout" r:blip="">
                        <dgm:adjLst>
                          <dgm:adj idx="1" val="-0.625"/>
                          <dgm:adj idx="2" val="0.2083"/>
                        </dgm:adjLst>
                      </dgm:shape>
                    </dgm:else>
                  </dgm:choose>
                </dgm:else>
              </dgm:choose>
            </dgm:else>
          </dgm:choose>
          <dgm:presOf axis="des" ptType="node"/>
        </dgm:layoutNode>
      </dgm:forEach>
    </dgm:forEach>
    <dgm:forEach name="Name29" axis="ch" ptType="node" st="7" cnt="1">
      <dgm:layoutNode name="ChildAccent7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7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7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4" axis="ch" ptType="node" st="6" cnt="1">
      <dgm:layoutNode name="ChildAccent6">
        <dgm:alg type="sp"/>
        <dgm:shape xmlns:r="http://schemas.openxmlformats.org/officeDocument/2006/relationships" r:blip="">
          <dgm:adjLst/>
        </dgm:shape>
        <dgm:presOf/>
        <dgm:constrLst/>
        <dgm:forEach name="Name35" ref="accentRepeat"/>
      </dgm:layoutNode>
      <dgm:layoutNode name="Child6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3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6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39" axis="ch" ptType="node" st="5" cnt="1">
      <dgm:layoutNode name="ChildAccent5">
        <dgm:alg type="sp"/>
        <dgm:shape xmlns:r="http://schemas.openxmlformats.org/officeDocument/2006/relationships" r:blip="">
          <dgm:adjLst/>
        </dgm:shape>
        <dgm:presOf/>
        <dgm:constrLst/>
        <dgm:forEach name="Name40" ref="accentRepeat"/>
      </dgm:layoutNode>
      <dgm:layoutNode name="Child5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5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4" axis="ch" ptType="node" st="4" cnt="1">
      <dgm:layoutNode name="ChildAccent4">
        <dgm:alg type="sp"/>
        <dgm:shape xmlns:r="http://schemas.openxmlformats.org/officeDocument/2006/relationships" r:blip="">
          <dgm:adjLst/>
        </dgm:shape>
        <dgm:presOf/>
        <dgm:constrLst/>
        <dgm:forEach name="Name45" ref="accent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4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4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49" axis="ch" ptType="node" st="3" cnt="1">
      <dgm:layoutNode name="ChildAccent3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Child3" styleLbl="revTx">
        <dgm:varLst>
          <dgm:chMax val="0"/>
          <dgm:chPref val="0"/>
          <dgm:bulletEnabled val="1"/>
        </dgm:varLst>
        <dgm:choose name="Name51">
          <dgm:if name="Name5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3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4" axis="ch" ptType="node" st="2" cnt="1">
      <dgm:layoutNode name="ChildAccent2">
        <dgm:alg type="sp"/>
        <dgm:shape xmlns:r="http://schemas.openxmlformats.org/officeDocument/2006/relationships" r:blip="">
          <dgm:adjLst/>
        </dgm:shape>
        <dgm:presOf/>
        <dgm:constrLst/>
        <dgm:forEach name="Name55" ref="accentRepeat"/>
      </dgm:layoutNode>
      <dgm:layoutNode name="Child2" styleLbl="revTx">
        <dgm:varLst>
          <dgm:chMax val="0"/>
          <dgm:chPref val="0"/>
          <dgm:bulletEnabled val="1"/>
        </dgm:varLst>
        <dgm:choose name="Name56">
          <dgm:if name="Name57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58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2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  <dgm:forEach name="Name59" axis="ch" ptType="node" cnt="1">
      <dgm:layoutNode name="ChildAccent1">
        <dgm:alg type="sp"/>
        <dgm:shape xmlns:r="http://schemas.openxmlformats.org/officeDocument/2006/relationships" r:blip="">
          <dgm:adjLst/>
        </dgm:shape>
        <dgm:presOf/>
        <dgm:constrLst/>
        <dgm:forEach name="Name60" ref="accentRepeat"/>
      </dgm:layoutNode>
      <dgm:layoutNode name="Child1" styleLbl="revTx">
        <dgm:varLst>
          <dgm:chMax val="0"/>
          <dgm:chPref val="0"/>
          <dgm:bulletEnabled val="1"/>
        </dgm:varLst>
        <dgm:choose name="Name61">
          <dgm:if name="Name62" func="var" arg="dir" op="equ" val="norm">
            <dgm:alg type="tx">
              <dgm:param type="parTxLTRAlign" val="r"/>
              <dgm:param type="shpTxLTRAlignCh" val="r"/>
              <dgm:param type="txAnchorVert" val="t"/>
            </dgm:alg>
          </dgm:if>
          <dgm:else name="Name63">
            <dgm:alg type="tx">
              <dgm:param type="parTxLTRAlign" val="l"/>
              <dgm:param type="shpTxLTRAlignCh" val="l"/>
              <dgm:param type="txAnchorVert" val="t"/>
            </dgm:alg>
          </dgm:else>
        </dgm:choose>
        <dgm:shape xmlns:r="http://schemas.openxmlformats.org/officeDocument/2006/relationships" type="rect" r:blip="" hideGeom="1">
          <dgm:adjLst/>
        </dgm:shape>
        <dgm:presOf axis="des" ptType="node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  <dgm:layoutNode name="Parent1" styleLbl="node1">
        <dgm:varLst>
          <dgm:chMax val="2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25"/>
          <dgm:constr type="rMarg" refType="primFontSz" fact="0.25"/>
          <dgm:constr type="tMarg" refType="primFontSz" fact="0.25"/>
          <dgm:constr type="bMarg" refType="primFontSz" fact="0.2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521" y="1122126"/>
            <a:ext cx="6858960" cy="238782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521" y="3601596"/>
            <a:ext cx="6858960" cy="16567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0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07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047" y="365557"/>
            <a:ext cx="1972048" cy="5811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7907" y="365557"/>
            <a:ext cx="5731801" cy="5811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9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43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066" y="1709664"/>
            <a:ext cx="7886267" cy="285317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066" y="4589311"/>
            <a:ext cx="7886267" cy="14999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4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7907" y="1825746"/>
            <a:ext cx="3851924" cy="43510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4171" y="1825746"/>
            <a:ext cx="3851924" cy="43510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27" y="365557"/>
            <a:ext cx="7886269" cy="13247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27" y="1681153"/>
            <a:ext cx="3869207" cy="823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27" y="2504927"/>
            <a:ext cx="3869207" cy="3685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7" y="1681153"/>
            <a:ext cx="3886488" cy="82377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7" y="2504927"/>
            <a:ext cx="3886488" cy="36850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13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8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1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26" y="457200"/>
            <a:ext cx="2949430" cy="16007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488" y="987715"/>
            <a:ext cx="4629607" cy="48734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26" y="2057909"/>
            <a:ext cx="2949430" cy="38113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556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26" y="457200"/>
            <a:ext cx="2949430" cy="16007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488" y="987715"/>
            <a:ext cx="4629607" cy="487340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26" y="2057909"/>
            <a:ext cx="2949430" cy="38113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30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29" y="812501"/>
            <a:ext cx="7888188" cy="1324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29" y="2272690"/>
            <a:ext cx="7888188" cy="347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29" y="6415630"/>
            <a:ext cx="2058456" cy="3655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EE7F-8A66-4345-A130-D972883D7CC8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08281" y="6415630"/>
            <a:ext cx="3087684" cy="3655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37761" y="6415630"/>
            <a:ext cx="2058456" cy="36555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CFD86-DBB3-E44E-9904-B0E402D0B42E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 descr="Saving Lives, Improving Lives Logo">
            <a:extLst>
              <a:ext uri="{FF2B5EF4-FFF2-40B4-BE49-F238E27FC236}">
                <a16:creationId xmlns:a16="http://schemas.microsoft.com/office/drawing/2014/main" id="{69CD1C65-C762-FE4C-8E3C-A76B6194AD9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86836" y="227963"/>
            <a:ext cx="1422343" cy="515600"/>
          </a:xfrm>
          <a:prstGeom prst="rect">
            <a:avLst/>
          </a:prstGeom>
        </p:spPr>
      </p:pic>
      <p:pic>
        <p:nvPicPr>
          <p:cNvPr id="8" name="Picture 7" descr="Decorative Banner">
            <a:extLst>
              <a:ext uri="{FF2B5EF4-FFF2-40B4-BE49-F238E27FC236}">
                <a16:creationId xmlns:a16="http://schemas.microsoft.com/office/drawing/2014/main" id="{7CD6193C-C451-B646-9660-A04A615CEC7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-6866" y="5836407"/>
            <a:ext cx="9150865" cy="1021593"/>
          </a:xfrm>
          <a:prstGeom prst="rect">
            <a:avLst/>
          </a:prstGeom>
        </p:spPr>
      </p:pic>
      <p:pic>
        <p:nvPicPr>
          <p:cNvPr id="14" name="Picture 13" descr="Northern Care Alliance NHS Logo">
            <a:extLst>
              <a:ext uri="{FF2B5EF4-FFF2-40B4-BE49-F238E27FC236}">
                <a16:creationId xmlns:a16="http://schemas.microsoft.com/office/drawing/2014/main" id="{739D6CDA-AF84-914E-BF30-50D2354E032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630954" y="227963"/>
            <a:ext cx="2274775" cy="72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31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61799" y="994529"/>
            <a:ext cx="8548283" cy="1021906"/>
          </a:xfrm>
        </p:spPr>
        <p:txBody>
          <a:bodyPr>
            <a:noAutofit/>
          </a:bodyPr>
          <a:lstStyle/>
          <a:p>
            <a:pPr algn="l"/>
            <a:r>
              <a:rPr lang="en-US" sz="4000" dirty="0"/>
              <a:t>Salford Adults Social Work Progression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C92461EC-B481-AF16-7207-49492825C9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9691936"/>
              </p:ext>
            </p:extLst>
          </p:nvPr>
        </p:nvGraphicFramePr>
        <p:xfrm>
          <a:off x="-357843" y="1800225"/>
          <a:ext cx="9144000" cy="4352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581797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1AB4C41174840980B6C460F07E502" ma:contentTypeVersion="18" ma:contentTypeDescription="Create a new document." ma:contentTypeScope="" ma:versionID="f17ca1b8a609c4104cba35e5b75415d4">
  <xsd:schema xmlns:xsd="http://www.w3.org/2001/XMLSchema" xmlns:xs="http://www.w3.org/2001/XMLSchema" xmlns:p="http://schemas.microsoft.com/office/2006/metadata/properties" xmlns:ns2="68b39839-b2da-476c-b95c-d38b97cf65d1" xmlns:ns3="93d7bcdd-730d-492f-8ba0-44fe4acc0fd9" targetNamespace="http://schemas.microsoft.com/office/2006/metadata/properties" ma:root="true" ma:fieldsID="62e540901cbb85082b1240325a93e44d" ns2:_="" ns3:_="">
    <xsd:import namespace="68b39839-b2da-476c-b95c-d38b97cf65d1"/>
    <xsd:import namespace="93d7bcdd-730d-492f-8ba0-44fe4acc0f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x0031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39839-b2da-476c-b95c-d38b97cf65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9290ff7-9158-40dc-94cf-fe9c84514b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0031_" ma:index="24" nillable="true" ma:displayName="1" ma:format="Dropdown" ma:internalName="_x0031_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d7bcdd-730d-492f-8ba0-44fe4acc0f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49829c0-cfac-4f6d-a017-0ff6ad18a537}" ma:internalName="TaxCatchAll" ma:showField="CatchAllData" ma:web="93d7bcdd-730d-492f-8ba0-44fe4acc0fd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b39839-b2da-476c-b95c-d38b97cf65d1">
      <Terms xmlns="http://schemas.microsoft.com/office/infopath/2007/PartnerControls"/>
    </lcf76f155ced4ddcb4097134ff3c332f>
    <_x0031_ xmlns="68b39839-b2da-476c-b95c-d38b97cf65d1" xsi:nil="true"/>
    <TaxCatchAll xmlns="93d7bcdd-730d-492f-8ba0-44fe4acc0fd9" xsi:nil="true"/>
  </documentManagement>
</p:properties>
</file>

<file path=customXml/itemProps1.xml><?xml version="1.0" encoding="utf-8"?>
<ds:datastoreItem xmlns:ds="http://schemas.openxmlformats.org/officeDocument/2006/customXml" ds:itemID="{56D852D5-C926-48EC-80F4-9A2318C6B3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b39839-b2da-476c-b95c-d38b97cf65d1"/>
    <ds:schemaRef ds:uri="93d7bcdd-730d-492f-8ba0-44fe4acc0f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9C83C3-B5E2-4204-93A8-93E8DA7467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414393-99A6-4672-B690-0500A743FD31}">
  <ds:schemaRefs>
    <ds:schemaRef ds:uri="http://schemas.microsoft.com/office/2006/metadata/properties"/>
    <ds:schemaRef ds:uri="http://schemas.microsoft.com/office/infopath/2007/PartnerControls"/>
    <ds:schemaRef ds:uri="68b39839-b2da-476c-b95c-d38b97cf65d1"/>
    <ds:schemaRef ds:uri="93d7bcdd-730d-492f-8ba0-44fe4acc0f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1503</TotalTime>
  <Words>120</Words>
  <Application>Microsoft Office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Custom Design</vt:lpstr>
      <vt:lpstr>Salford Adults Social Work Progression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Sarah Hardman (ASC Learning and Development Team)</cp:lastModifiedBy>
  <cp:revision>26</cp:revision>
  <dcterms:created xsi:type="dcterms:W3CDTF">2018-01-30T11:20:32Z</dcterms:created>
  <dcterms:modified xsi:type="dcterms:W3CDTF">2026-03-27T14:14:38Z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0x010100E1B1AB4C41174840980B6C460F07E502</vt:lpwstr>
  </property>
</Properties>
</file>